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9" r:id="rId3"/>
    <p:sldId id="258" r:id="rId4"/>
    <p:sldId id="257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77C63B-6155-4E38-8E0F-1DD1FCB1AB48}" v="6" dt="2026-02-05T20:44:45.6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bdulrahman Mudheb Saleh Al Babakri (Miral Experiences)" userId="6203dcbb-248c-4e57-b572-52e3b52243ca" providerId="ADAL" clId="{F41CEA24-DF2E-46AB-8222-95B07C94F37F}"/>
    <pc:docChg chg="undo custSel modSld">
      <pc:chgData name="Abdulrahman Mudheb Saleh Al Babakri (Miral Experiences)" userId="6203dcbb-248c-4e57-b572-52e3b52243ca" providerId="ADAL" clId="{F41CEA24-DF2E-46AB-8222-95B07C94F37F}" dt="2026-02-05T20:44:45.628" v="9"/>
      <pc:docMkLst>
        <pc:docMk/>
      </pc:docMkLst>
      <pc:sldChg chg="addSp delSp modSp mod">
        <pc:chgData name="Abdulrahman Mudheb Saleh Al Babakri (Miral Experiences)" userId="6203dcbb-248c-4e57-b572-52e3b52243ca" providerId="ADAL" clId="{F41CEA24-DF2E-46AB-8222-95B07C94F37F}" dt="2026-02-05T20:34:37.017" v="2" actId="26606"/>
        <pc:sldMkLst>
          <pc:docMk/>
          <pc:sldMk cId="3272987035" sldId="257"/>
        </pc:sldMkLst>
        <pc:spChg chg="mod">
          <ac:chgData name="Abdulrahman Mudheb Saleh Al Babakri (Miral Experiences)" userId="6203dcbb-248c-4e57-b572-52e3b52243ca" providerId="ADAL" clId="{F41CEA24-DF2E-46AB-8222-95B07C94F37F}" dt="2026-02-05T20:34:37.017" v="2" actId="26606"/>
          <ac:spMkLst>
            <pc:docMk/>
            <pc:sldMk cId="3272987035" sldId="257"/>
            <ac:spMk id="2" creationId="{19500E1A-0138-05E5-42B2-64ADB48A677F}"/>
          </ac:spMkLst>
        </pc:spChg>
        <pc:spChg chg="mod">
          <ac:chgData name="Abdulrahman Mudheb Saleh Al Babakri (Miral Experiences)" userId="6203dcbb-248c-4e57-b572-52e3b52243ca" providerId="ADAL" clId="{F41CEA24-DF2E-46AB-8222-95B07C94F37F}" dt="2026-02-05T20:34:37.017" v="2" actId="26606"/>
          <ac:spMkLst>
            <pc:docMk/>
            <pc:sldMk cId="3272987035" sldId="257"/>
            <ac:spMk id="9" creationId="{876F002D-7D0B-7D18-EC39-B1ADB93038FB}"/>
          </ac:spMkLst>
        </pc:spChg>
        <pc:spChg chg="add del">
          <ac:chgData name="Abdulrahman Mudheb Saleh Al Babakri (Miral Experiences)" userId="6203dcbb-248c-4e57-b572-52e3b52243ca" providerId="ADAL" clId="{F41CEA24-DF2E-46AB-8222-95B07C94F37F}" dt="2026-02-05T20:34:37.017" v="2" actId="26606"/>
          <ac:spMkLst>
            <pc:docMk/>
            <pc:sldMk cId="3272987035" sldId="257"/>
            <ac:spMk id="27" creationId="{33AE4636-AEEC-45D6-84D4-7AC2DA48ECF8}"/>
          </ac:spMkLst>
        </pc:spChg>
        <pc:spChg chg="add del">
          <ac:chgData name="Abdulrahman Mudheb Saleh Al Babakri (Miral Experiences)" userId="6203dcbb-248c-4e57-b572-52e3b52243ca" providerId="ADAL" clId="{F41CEA24-DF2E-46AB-8222-95B07C94F37F}" dt="2026-02-05T20:34:37.017" v="2" actId="26606"/>
          <ac:spMkLst>
            <pc:docMk/>
            <pc:sldMk cId="3272987035" sldId="257"/>
            <ac:spMk id="28" creationId="{8D9CE0F4-2EB2-4F1F-8AAC-DB3571D9FE10}"/>
          </ac:spMkLst>
        </pc:spChg>
        <pc:spChg chg="add del">
          <ac:chgData name="Abdulrahman Mudheb Saleh Al Babakri (Miral Experiences)" userId="6203dcbb-248c-4e57-b572-52e3b52243ca" providerId="ADAL" clId="{F41CEA24-DF2E-46AB-8222-95B07C94F37F}" dt="2026-02-05T20:34:37.017" v="2" actId="26606"/>
          <ac:spMkLst>
            <pc:docMk/>
            <pc:sldMk cId="3272987035" sldId="257"/>
            <ac:spMk id="30" creationId="{0B9EE3F3-89B7-43C3-8651-C4C96830993D}"/>
          </ac:spMkLst>
        </pc:spChg>
        <pc:spChg chg="add">
          <ac:chgData name="Abdulrahman Mudheb Saleh Al Babakri (Miral Experiences)" userId="6203dcbb-248c-4e57-b572-52e3b52243ca" providerId="ADAL" clId="{F41CEA24-DF2E-46AB-8222-95B07C94F37F}" dt="2026-02-05T20:34:37.017" v="2" actId="26606"/>
          <ac:spMkLst>
            <pc:docMk/>
            <pc:sldMk cId="3272987035" sldId="257"/>
            <ac:spMk id="37" creationId="{D4974D33-8DC5-464E-8C6D-BE58F0669C17}"/>
          </ac:spMkLst>
        </pc:spChg>
        <pc:spChg chg="add">
          <ac:chgData name="Abdulrahman Mudheb Saleh Al Babakri (Miral Experiences)" userId="6203dcbb-248c-4e57-b572-52e3b52243ca" providerId="ADAL" clId="{F41CEA24-DF2E-46AB-8222-95B07C94F37F}" dt="2026-02-05T20:34:37.017" v="2" actId="26606"/>
          <ac:spMkLst>
            <pc:docMk/>
            <pc:sldMk cId="3272987035" sldId="257"/>
            <ac:spMk id="38" creationId="{F13C74B1-5B17-4795-BED0-7140497B445A}"/>
          </ac:spMkLst>
        </pc:spChg>
        <pc:picChg chg="mod">
          <ac:chgData name="Abdulrahman Mudheb Saleh Al Babakri (Miral Experiences)" userId="6203dcbb-248c-4e57-b572-52e3b52243ca" providerId="ADAL" clId="{F41CEA24-DF2E-46AB-8222-95B07C94F37F}" dt="2026-02-05T20:34:37.017" v="2" actId="26606"/>
          <ac:picMkLst>
            <pc:docMk/>
            <pc:sldMk cId="3272987035" sldId="257"/>
            <ac:picMk id="5" creationId="{C22E4960-7BD4-BB5B-2A0C-181FAFF60CE6}"/>
          </ac:picMkLst>
        </pc:picChg>
        <pc:cxnChg chg="add del">
          <ac:chgData name="Abdulrahman Mudheb Saleh Al Babakri (Miral Experiences)" userId="6203dcbb-248c-4e57-b572-52e3b52243ca" providerId="ADAL" clId="{F41CEA24-DF2E-46AB-8222-95B07C94F37F}" dt="2026-02-05T20:34:36.998" v="1" actId="26606"/>
          <ac:cxnSpMkLst>
            <pc:docMk/>
            <pc:sldMk cId="3272987035" sldId="257"/>
            <ac:cxnSpMk id="35" creationId="{1503BFE4-729B-D9D0-C17B-501E6AF1127A}"/>
          </ac:cxnSpMkLst>
        </pc:cxnChg>
      </pc:sldChg>
      <pc:sldChg chg="modSp mod">
        <pc:chgData name="Abdulrahman Mudheb Saleh Al Babakri (Miral Experiences)" userId="6203dcbb-248c-4e57-b572-52e3b52243ca" providerId="ADAL" clId="{F41CEA24-DF2E-46AB-8222-95B07C94F37F}" dt="2026-02-05T20:43:47.251" v="3" actId="255"/>
        <pc:sldMkLst>
          <pc:docMk/>
          <pc:sldMk cId="3756356227" sldId="260"/>
        </pc:sldMkLst>
        <pc:spChg chg="mod">
          <ac:chgData name="Abdulrahman Mudheb Saleh Al Babakri (Miral Experiences)" userId="6203dcbb-248c-4e57-b572-52e3b52243ca" providerId="ADAL" clId="{F41CEA24-DF2E-46AB-8222-95B07C94F37F}" dt="2026-02-05T20:43:47.251" v="3" actId="255"/>
          <ac:spMkLst>
            <pc:docMk/>
            <pc:sldMk cId="3756356227" sldId="260"/>
            <ac:spMk id="9" creationId="{80ABE203-1F7E-3C8F-A851-E40279E1FC5F}"/>
          </ac:spMkLst>
        </pc:spChg>
      </pc:sldChg>
      <pc:sldChg chg="modSp modAnim">
        <pc:chgData name="Abdulrahman Mudheb Saleh Al Babakri (Miral Experiences)" userId="6203dcbb-248c-4e57-b572-52e3b52243ca" providerId="ADAL" clId="{F41CEA24-DF2E-46AB-8222-95B07C94F37F}" dt="2026-02-05T20:44:45.628" v="9"/>
        <pc:sldMkLst>
          <pc:docMk/>
          <pc:sldMk cId="4089149913" sldId="264"/>
        </pc:sldMkLst>
        <pc:spChg chg="mod">
          <ac:chgData name="Abdulrahman Mudheb Saleh Al Babakri (Miral Experiences)" userId="6203dcbb-248c-4e57-b572-52e3b52243ca" providerId="ADAL" clId="{F41CEA24-DF2E-46AB-8222-95B07C94F37F}" dt="2026-02-05T20:44:35.354" v="8" actId="20577"/>
          <ac:spMkLst>
            <pc:docMk/>
            <pc:sldMk cId="4089149913" sldId="264"/>
            <ac:spMk id="3" creationId="{4A787AE7-ECA7-8920-5329-5B751D030069}"/>
          </ac:spMkLst>
        </pc:sp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image" Target="../media/image5.jp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svg"/><Relationship Id="rId1" Type="http://schemas.openxmlformats.org/officeDocument/2006/relationships/image" Target="../media/image17.png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image" Target="../media/image5.jp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svg"/><Relationship Id="rId1" Type="http://schemas.openxmlformats.org/officeDocument/2006/relationships/image" Target="../media/image17.png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A0BC8C-5CEE-43F2-8693-198FFC20DB9F}" type="doc">
      <dgm:prSet loTypeId="urn:microsoft.com/office/officeart/2005/8/layout/b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567EFF73-5609-4120-9C4A-65E1936C7389}">
      <dgm:prSet phldrT="[Text]"/>
      <dgm:spPr/>
      <dgm:t>
        <a:bodyPr/>
        <a:lstStyle/>
        <a:p>
          <a:pPr algn="ctr"/>
          <a:r>
            <a:rPr lang="en-US" b="0" i="0" dirty="0"/>
            <a:t>Dozen 12</a:t>
          </a:r>
          <a:endParaRPr lang="en-US" dirty="0"/>
        </a:p>
      </dgm:t>
    </dgm:pt>
    <dgm:pt modelId="{CF763FCF-5E01-4653-8639-D3F6C7EE748B}" type="parTrans" cxnId="{04DFC729-1D72-4BC6-B1C2-BE6C6ED15836}">
      <dgm:prSet/>
      <dgm:spPr/>
      <dgm:t>
        <a:bodyPr/>
        <a:lstStyle/>
        <a:p>
          <a:endParaRPr lang="en-US"/>
        </a:p>
      </dgm:t>
    </dgm:pt>
    <dgm:pt modelId="{63355DA9-92C2-4671-A135-B0582C280814}" type="sibTrans" cxnId="{04DFC729-1D72-4BC6-B1C2-BE6C6ED15836}">
      <dgm:prSet/>
      <dgm:spPr/>
      <dgm:t>
        <a:bodyPr/>
        <a:lstStyle/>
        <a:p>
          <a:endParaRPr lang="en-US"/>
        </a:p>
      </dgm:t>
    </dgm:pt>
    <dgm:pt modelId="{3B011E1F-00AB-45BE-8523-46058DF87BAB}">
      <dgm:prSet phldrT="[Text]"/>
      <dgm:spPr/>
      <dgm:t>
        <a:bodyPr/>
        <a:lstStyle/>
        <a:p>
          <a:pPr algn="ctr">
            <a:buNone/>
          </a:pPr>
          <a:r>
            <a:rPr lang="en-US" b="0" i="0" dirty="0"/>
            <a:t>Pair 2</a:t>
          </a:r>
          <a:endParaRPr lang="en-US" dirty="0"/>
        </a:p>
      </dgm:t>
    </dgm:pt>
    <dgm:pt modelId="{DF426465-E438-4972-8AFA-D49B9493654A}" type="parTrans" cxnId="{7CCEA137-ACF0-4033-89B1-D2C5DB3BC4A9}">
      <dgm:prSet/>
      <dgm:spPr/>
      <dgm:t>
        <a:bodyPr/>
        <a:lstStyle/>
        <a:p>
          <a:endParaRPr lang="en-US"/>
        </a:p>
      </dgm:t>
    </dgm:pt>
    <dgm:pt modelId="{20B2D8A1-4ECF-40E4-9C14-10F1A502A5B8}" type="sibTrans" cxnId="{7CCEA137-ACF0-4033-89B1-D2C5DB3BC4A9}">
      <dgm:prSet/>
      <dgm:spPr/>
      <dgm:t>
        <a:bodyPr/>
        <a:lstStyle/>
        <a:p>
          <a:endParaRPr lang="en-US"/>
        </a:p>
      </dgm:t>
    </dgm:pt>
    <dgm:pt modelId="{C10A6383-0E7D-4370-8D78-6DC6466C9FD4}">
      <dgm:prSet phldrT="[Text]"/>
      <dgm:spPr/>
      <dgm:t>
        <a:bodyPr/>
        <a:lstStyle/>
        <a:p>
          <a:pPr algn="ctr">
            <a:buNone/>
          </a:pPr>
          <a:r>
            <a:rPr lang="en-US" b="0" i="0" dirty="0"/>
            <a:t>Gross 144</a:t>
          </a:r>
          <a:endParaRPr lang="en-US" dirty="0"/>
        </a:p>
      </dgm:t>
    </dgm:pt>
    <dgm:pt modelId="{D2CBE603-9983-47F0-8AAC-742DD02094E7}" type="parTrans" cxnId="{239EC4D9-ABAA-42B4-8332-9F57E6B8F124}">
      <dgm:prSet/>
      <dgm:spPr/>
      <dgm:t>
        <a:bodyPr/>
        <a:lstStyle/>
        <a:p>
          <a:endParaRPr lang="en-US"/>
        </a:p>
      </dgm:t>
    </dgm:pt>
    <dgm:pt modelId="{6E886D62-02CC-4A51-80AF-7E65B39B5509}" type="sibTrans" cxnId="{239EC4D9-ABAA-42B4-8332-9F57E6B8F124}">
      <dgm:prSet/>
      <dgm:spPr/>
      <dgm:t>
        <a:bodyPr/>
        <a:lstStyle/>
        <a:p>
          <a:endParaRPr lang="en-US"/>
        </a:p>
      </dgm:t>
    </dgm:pt>
    <dgm:pt modelId="{6734BB6A-BC23-46FE-B4A0-C8E4B1E26466}" type="pres">
      <dgm:prSet presAssocID="{22A0BC8C-5CEE-43F2-8693-198FFC20DB9F}" presName="diagram" presStyleCnt="0">
        <dgm:presLayoutVars>
          <dgm:dir/>
          <dgm:animLvl val="lvl"/>
          <dgm:resizeHandles val="exact"/>
        </dgm:presLayoutVars>
      </dgm:prSet>
      <dgm:spPr/>
    </dgm:pt>
    <dgm:pt modelId="{CAA83256-1AAD-4221-8B50-0FDCCE2786C9}" type="pres">
      <dgm:prSet presAssocID="{567EFF73-5609-4120-9C4A-65E1936C7389}" presName="compNode" presStyleCnt="0"/>
      <dgm:spPr/>
    </dgm:pt>
    <dgm:pt modelId="{C92D11A5-FF67-440F-9816-E3B2D87C8448}" type="pres">
      <dgm:prSet presAssocID="{567EFF73-5609-4120-9C4A-65E1936C7389}" presName="childRect" presStyleLbl="bgAcc1" presStyleIdx="0" presStyleCnt="3">
        <dgm:presLayoutVars>
          <dgm:bulletEnabled val="1"/>
        </dgm:presLayoutVars>
      </dgm:prSet>
      <dgm:spPr/>
    </dgm:pt>
    <dgm:pt modelId="{65754DA3-6894-4657-AB57-91A847987FED}" type="pres">
      <dgm:prSet presAssocID="{567EFF73-5609-4120-9C4A-65E1936C7389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60D166ED-D036-4BEC-8E57-907EF50EBD62}" type="pres">
      <dgm:prSet presAssocID="{567EFF73-5609-4120-9C4A-65E1936C7389}" presName="parentRect" presStyleLbl="alignNode1" presStyleIdx="0" presStyleCnt="3"/>
      <dgm:spPr/>
    </dgm:pt>
    <dgm:pt modelId="{95C8866C-03EF-4189-850B-804D6F0C5DE0}" type="pres">
      <dgm:prSet presAssocID="{567EFF73-5609-4120-9C4A-65E1936C7389}" presName="adorn" presStyleLbl="fgAccFollowNode1" presStyleIdx="0" presStyleCnt="3" custLinFactX="-16686" custLinFactY="-76016" custLinFactNeighborX="-100000" custLinFactNeighborY="-100000"/>
      <dgm:spPr>
        <a:blipFill>
          <a:blip xmlns:r="http://schemas.openxmlformats.org/officeDocument/2006/relationships" r:embed="rId1"/>
          <a:srcRect/>
          <a:stretch>
            <a:fillRect l="-25000" r="-25000"/>
          </a:stretch>
        </a:blipFill>
      </dgm:spPr>
    </dgm:pt>
    <dgm:pt modelId="{D8D2D68E-C509-4935-8AE4-EB905127B907}" type="pres">
      <dgm:prSet presAssocID="{63355DA9-92C2-4671-A135-B0582C280814}" presName="sibTrans" presStyleLbl="sibTrans2D1" presStyleIdx="0" presStyleCnt="0"/>
      <dgm:spPr/>
    </dgm:pt>
    <dgm:pt modelId="{5A3B60C3-9125-4D85-A100-B713B34CB480}" type="pres">
      <dgm:prSet presAssocID="{3B011E1F-00AB-45BE-8523-46058DF87BAB}" presName="compNode" presStyleCnt="0"/>
      <dgm:spPr/>
    </dgm:pt>
    <dgm:pt modelId="{DE104320-FA21-46BA-BB58-A8CD99C5C087}" type="pres">
      <dgm:prSet presAssocID="{3B011E1F-00AB-45BE-8523-46058DF87BAB}" presName="childRect" presStyleLbl="bgAcc1" presStyleIdx="1" presStyleCnt="3">
        <dgm:presLayoutVars>
          <dgm:bulletEnabled val="1"/>
        </dgm:presLayoutVars>
      </dgm:prSet>
      <dgm:spPr/>
    </dgm:pt>
    <dgm:pt modelId="{E0566D6E-021F-43A3-BFB7-C904C349C37B}" type="pres">
      <dgm:prSet presAssocID="{3B011E1F-00AB-45BE-8523-46058DF87BAB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E3E7E508-4634-4460-B324-4F8AB974EF50}" type="pres">
      <dgm:prSet presAssocID="{3B011E1F-00AB-45BE-8523-46058DF87BAB}" presName="parentRect" presStyleLbl="alignNode1" presStyleIdx="1" presStyleCnt="3"/>
      <dgm:spPr/>
    </dgm:pt>
    <dgm:pt modelId="{86825114-92EC-4BDF-B97F-6634CC2BE335}" type="pres">
      <dgm:prSet presAssocID="{3B011E1F-00AB-45BE-8523-46058DF87BAB}" presName="adorn" presStyleLbl="fgAccFollowNode1" presStyleIdx="1" presStyleCnt="3" custLinFactX="-4787" custLinFactY="-76173" custLinFactNeighborX="-100000" custLinFactNeighborY="-100000"/>
      <dgm:spPr>
        <a:blipFill>
          <a:blip xmlns:r="http://schemas.openxmlformats.org/officeDocument/2006/relationships" r:embed="rId2"/>
          <a:srcRect/>
          <a:stretch>
            <a:fillRect t="-13000" b="-13000"/>
          </a:stretch>
        </a:blipFill>
      </dgm:spPr>
    </dgm:pt>
    <dgm:pt modelId="{018F914C-3D61-4BA6-AEDB-522FD1B6D789}" type="pres">
      <dgm:prSet presAssocID="{20B2D8A1-4ECF-40E4-9C14-10F1A502A5B8}" presName="sibTrans" presStyleLbl="sibTrans2D1" presStyleIdx="0" presStyleCnt="0"/>
      <dgm:spPr/>
    </dgm:pt>
    <dgm:pt modelId="{3D887946-E5E7-4C74-9BD6-6B1F1ECF7DA4}" type="pres">
      <dgm:prSet presAssocID="{C10A6383-0E7D-4370-8D78-6DC6466C9FD4}" presName="compNode" presStyleCnt="0"/>
      <dgm:spPr/>
    </dgm:pt>
    <dgm:pt modelId="{455530A7-8972-4227-992B-602AABF268DE}" type="pres">
      <dgm:prSet presAssocID="{C10A6383-0E7D-4370-8D78-6DC6466C9FD4}" presName="childRect" presStyleLbl="bgAcc1" presStyleIdx="2" presStyleCnt="3">
        <dgm:presLayoutVars>
          <dgm:bulletEnabled val="1"/>
        </dgm:presLayoutVars>
      </dgm:prSet>
      <dgm:spPr/>
    </dgm:pt>
    <dgm:pt modelId="{5700C7C4-0702-4913-99F7-9700D425BF8F}" type="pres">
      <dgm:prSet presAssocID="{C10A6383-0E7D-4370-8D78-6DC6466C9FD4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44ABD525-15B1-4358-A12C-D4F6CDA7B3F1}" type="pres">
      <dgm:prSet presAssocID="{C10A6383-0E7D-4370-8D78-6DC6466C9FD4}" presName="parentRect" presStyleLbl="alignNode1" presStyleIdx="2" presStyleCnt="3"/>
      <dgm:spPr/>
    </dgm:pt>
    <dgm:pt modelId="{33A4591D-5167-4ABE-B66C-70209009E3EC}" type="pres">
      <dgm:prSet presAssocID="{C10A6383-0E7D-4370-8D78-6DC6466C9FD4}" presName="adorn" presStyleLbl="fgAccFollowNode1" presStyleIdx="2" presStyleCnt="3" custLinFactX="-9789" custLinFactY="-67190" custLinFactNeighborX="-100000" custLinFactNeighborY="-100000"/>
      <dgm:spPr>
        <a:blipFill>
          <a:blip xmlns:r="http://schemas.openxmlformats.org/officeDocument/2006/relationships" r:embed="rId3"/>
          <a:srcRect/>
          <a:stretch>
            <a:fillRect l="-25000" r="-25000"/>
          </a:stretch>
        </a:blipFill>
      </dgm:spPr>
    </dgm:pt>
  </dgm:ptLst>
  <dgm:cxnLst>
    <dgm:cxn modelId="{04DFC729-1D72-4BC6-B1C2-BE6C6ED15836}" srcId="{22A0BC8C-5CEE-43F2-8693-198FFC20DB9F}" destId="{567EFF73-5609-4120-9C4A-65E1936C7389}" srcOrd="0" destOrd="0" parTransId="{CF763FCF-5E01-4653-8639-D3F6C7EE748B}" sibTransId="{63355DA9-92C2-4671-A135-B0582C280814}"/>
    <dgm:cxn modelId="{7CCEA137-ACF0-4033-89B1-D2C5DB3BC4A9}" srcId="{22A0BC8C-5CEE-43F2-8693-198FFC20DB9F}" destId="{3B011E1F-00AB-45BE-8523-46058DF87BAB}" srcOrd="1" destOrd="0" parTransId="{DF426465-E438-4972-8AFA-D49B9493654A}" sibTransId="{20B2D8A1-4ECF-40E4-9C14-10F1A502A5B8}"/>
    <dgm:cxn modelId="{85E10E68-D490-4955-B9B6-9468BF0B53A0}" type="presOf" srcId="{63355DA9-92C2-4671-A135-B0582C280814}" destId="{D8D2D68E-C509-4935-8AE4-EB905127B907}" srcOrd="0" destOrd="0" presId="urn:microsoft.com/office/officeart/2005/8/layout/bList2"/>
    <dgm:cxn modelId="{4D3F267E-8AF3-4926-8622-E5016E9F0CF6}" type="presOf" srcId="{567EFF73-5609-4120-9C4A-65E1936C7389}" destId="{65754DA3-6894-4657-AB57-91A847987FED}" srcOrd="0" destOrd="0" presId="urn:microsoft.com/office/officeart/2005/8/layout/bList2"/>
    <dgm:cxn modelId="{176E5895-B29A-439C-93F0-45B9DA847DBF}" type="presOf" srcId="{3B011E1F-00AB-45BE-8523-46058DF87BAB}" destId="{E3E7E508-4634-4460-B324-4F8AB974EF50}" srcOrd="1" destOrd="0" presId="urn:microsoft.com/office/officeart/2005/8/layout/bList2"/>
    <dgm:cxn modelId="{5FCBE797-D361-48C4-BCD6-0E7E9DEA592A}" type="presOf" srcId="{22A0BC8C-5CEE-43F2-8693-198FFC20DB9F}" destId="{6734BB6A-BC23-46FE-B4A0-C8E4B1E26466}" srcOrd="0" destOrd="0" presId="urn:microsoft.com/office/officeart/2005/8/layout/bList2"/>
    <dgm:cxn modelId="{054357A3-81CA-4E2B-8B8F-2E50383176F0}" type="presOf" srcId="{3B011E1F-00AB-45BE-8523-46058DF87BAB}" destId="{E0566D6E-021F-43A3-BFB7-C904C349C37B}" srcOrd="0" destOrd="0" presId="urn:microsoft.com/office/officeart/2005/8/layout/bList2"/>
    <dgm:cxn modelId="{863EE9A8-0D68-4777-98A7-1263E453D0EF}" type="presOf" srcId="{C10A6383-0E7D-4370-8D78-6DC6466C9FD4}" destId="{44ABD525-15B1-4358-A12C-D4F6CDA7B3F1}" srcOrd="1" destOrd="0" presId="urn:microsoft.com/office/officeart/2005/8/layout/bList2"/>
    <dgm:cxn modelId="{6E8963D8-D1E5-4751-9C2B-00F8BDC3BC42}" type="presOf" srcId="{20B2D8A1-4ECF-40E4-9C14-10F1A502A5B8}" destId="{018F914C-3D61-4BA6-AEDB-522FD1B6D789}" srcOrd="0" destOrd="0" presId="urn:microsoft.com/office/officeart/2005/8/layout/bList2"/>
    <dgm:cxn modelId="{239EC4D9-ABAA-42B4-8332-9F57E6B8F124}" srcId="{22A0BC8C-5CEE-43F2-8693-198FFC20DB9F}" destId="{C10A6383-0E7D-4370-8D78-6DC6466C9FD4}" srcOrd="2" destOrd="0" parTransId="{D2CBE603-9983-47F0-8AAC-742DD02094E7}" sibTransId="{6E886D62-02CC-4A51-80AF-7E65B39B5509}"/>
    <dgm:cxn modelId="{E181B2DD-D5FE-4201-AD87-A663B0C27F3F}" type="presOf" srcId="{567EFF73-5609-4120-9C4A-65E1936C7389}" destId="{60D166ED-D036-4BEC-8E57-907EF50EBD62}" srcOrd="1" destOrd="0" presId="urn:microsoft.com/office/officeart/2005/8/layout/bList2"/>
    <dgm:cxn modelId="{0185E6EE-44BA-4F89-A88A-C4B6FCDCF987}" type="presOf" srcId="{C10A6383-0E7D-4370-8D78-6DC6466C9FD4}" destId="{5700C7C4-0702-4913-99F7-9700D425BF8F}" srcOrd="0" destOrd="0" presId="urn:microsoft.com/office/officeart/2005/8/layout/bList2"/>
    <dgm:cxn modelId="{34EC3EB1-87B3-4EE3-854E-B378323C2903}" type="presParOf" srcId="{6734BB6A-BC23-46FE-B4A0-C8E4B1E26466}" destId="{CAA83256-1AAD-4221-8B50-0FDCCE2786C9}" srcOrd="0" destOrd="0" presId="urn:microsoft.com/office/officeart/2005/8/layout/bList2"/>
    <dgm:cxn modelId="{DB16D9AD-9A44-4B87-99E5-788A56679C7B}" type="presParOf" srcId="{CAA83256-1AAD-4221-8B50-0FDCCE2786C9}" destId="{C92D11A5-FF67-440F-9816-E3B2D87C8448}" srcOrd="0" destOrd="0" presId="urn:microsoft.com/office/officeart/2005/8/layout/bList2"/>
    <dgm:cxn modelId="{E9E01D85-F4EA-482A-A0FA-0C8847A65CB4}" type="presParOf" srcId="{CAA83256-1AAD-4221-8B50-0FDCCE2786C9}" destId="{65754DA3-6894-4657-AB57-91A847987FED}" srcOrd="1" destOrd="0" presId="urn:microsoft.com/office/officeart/2005/8/layout/bList2"/>
    <dgm:cxn modelId="{796F4CD7-4B69-4FE5-A2C0-ED11FB2DA73B}" type="presParOf" srcId="{CAA83256-1AAD-4221-8B50-0FDCCE2786C9}" destId="{60D166ED-D036-4BEC-8E57-907EF50EBD62}" srcOrd="2" destOrd="0" presId="urn:microsoft.com/office/officeart/2005/8/layout/bList2"/>
    <dgm:cxn modelId="{7A4BA656-04CD-48A9-87E5-8E2E9D596E9D}" type="presParOf" srcId="{CAA83256-1AAD-4221-8B50-0FDCCE2786C9}" destId="{95C8866C-03EF-4189-850B-804D6F0C5DE0}" srcOrd="3" destOrd="0" presId="urn:microsoft.com/office/officeart/2005/8/layout/bList2"/>
    <dgm:cxn modelId="{B878C0D2-4B57-476B-929B-5F94BC72EFB1}" type="presParOf" srcId="{6734BB6A-BC23-46FE-B4A0-C8E4B1E26466}" destId="{D8D2D68E-C509-4935-8AE4-EB905127B907}" srcOrd="1" destOrd="0" presId="urn:microsoft.com/office/officeart/2005/8/layout/bList2"/>
    <dgm:cxn modelId="{A2E8A8D4-7E10-48BF-88C9-99B86BC5B58C}" type="presParOf" srcId="{6734BB6A-BC23-46FE-B4A0-C8E4B1E26466}" destId="{5A3B60C3-9125-4D85-A100-B713B34CB480}" srcOrd="2" destOrd="0" presId="urn:microsoft.com/office/officeart/2005/8/layout/bList2"/>
    <dgm:cxn modelId="{AAB30EC3-C208-46E9-BC27-A74F917D5E56}" type="presParOf" srcId="{5A3B60C3-9125-4D85-A100-B713B34CB480}" destId="{DE104320-FA21-46BA-BB58-A8CD99C5C087}" srcOrd="0" destOrd="0" presId="urn:microsoft.com/office/officeart/2005/8/layout/bList2"/>
    <dgm:cxn modelId="{896A6A2D-CB9E-4A12-82F6-7060B7555436}" type="presParOf" srcId="{5A3B60C3-9125-4D85-A100-B713B34CB480}" destId="{E0566D6E-021F-43A3-BFB7-C904C349C37B}" srcOrd="1" destOrd="0" presId="urn:microsoft.com/office/officeart/2005/8/layout/bList2"/>
    <dgm:cxn modelId="{686CB753-EDE8-44C6-81F5-C36402315C5B}" type="presParOf" srcId="{5A3B60C3-9125-4D85-A100-B713B34CB480}" destId="{E3E7E508-4634-4460-B324-4F8AB974EF50}" srcOrd="2" destOrd="0" presId="urn:microsoft.com/office/officeart/2005/8/layout/bList2"/>
    <dgm:cxn modelId="{1801CB0B-5CE3-4C22-A6B8-96C79149CCC1}" type="presParOf" srcId="{5A3B60C3-9125-4D85-A100-B713B34CB480}" destId="{86825114-92EC-4BDF-B97F-6634CC2BE335}" srcOrd="3" destOrd="0" presId="urn:microsoft.com/office/officeart/2005/8/layout/bList2"/>
    <dgm:cxn modelId="{844F755F-CA20-4127-9889-4A4384FCCE9B}" type="presParOf" srcId="{6734BB6A-BC23-46FE-B4A0-C8E4B1E26466}" destId="{018F914C-3D61-4BA6-AEDB-522FD1B6D789}" srcOrd="3" destOrd="0" presId="urn:microsoft.com/office/officeart/2005/8/layout/bList2"/>
    <dgm:cxn modelId="{710CACE4-7F52-433D-A26B-BE24DA78BBF5}" type="presParOf" srcId="{6734BB6A-BC23-46FE-B4A0-C8E4B1E26466}" destId="{3D887946-E5E7-4C74-9BD6-6B1F1ECF7DA4}" srcOrd="4" destOrd="0" presId="urn:microsoft.com/office/officeart/2005/8/layout/bList2"/>
    <dgm:cxn modelId="{62949B39-FE96-4C1B-8770-AF4B6EA73455}" type="presParOf" srcId="{3D887946-E5E7-4C74-9BD6-6B1F1ECF7DA4}" destId="{455530A7-8972-4227-992B-602AABF268DE}" srcOrd="0" destOrd="0" presId="urn:microsoft.com/office/officeart/2005/8/layout/bList2"/>
    <dgm:cxn modelId="{1529E405-9C0E-4FF8-8525-2DAC206CC6F3}" type="presParOf" srcId="{3D887946-E5E7-4C74-9BD6-6B1F1ECF7DA4}" destId="{5700C7C4-0702-4913-99F7-9700D425BF8F}" srcOrd="1" destOrd="0" presId="urn:microsoft.com/office/officeart/2005/8/layout/bList2"/>
    <dgm:cxn modelId="{5F837CD0-1856-4D52-BBCE-5C495545D551}" type="presParOf" srcId="{3D887946-E5E7-4C74-9BD6-6B1F1ECF7DA4}" destId="{44ABD525-15B1-4358-A12C-D4F6CDA7B3F1}" srcOrd="2" destOrd="0" presId="urn:microsoft.com/office/officeart/2005/8/layout/bList2"/>
    <dgm:cxn modelId="{40DD33E3-995A-4C63-A5DE-D8BA0CDD68EC}" type="presParOf" srcId="{3D887946-E5E7-4C74-9BD6-6B1F1ECF7DA4}" destId="{33A4591D-5167-4ABE-B66C-70209009E3EC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0FBB8A9-037B-42E8-90E3-A1FBE200F868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7FF3B1AE-FF6F-4A52-A52A-ACC0D0C11E86}">
      <dgm:prSet/>
      <dgm:spPr/>
      <dgm:t>
        <a:bodyPr/>
        <a:lstStyle/>
        <a:p>
          <a:r>
            <a:rPr lang="en-US"/>
            <a:t>Mole = counting unit for chemistry.</a:t>
          </a:r>
        </a:p>
      </dgm:t>
    </dgm:pt>
    <dgm:pt modelId="{C1EC3DB2-41A9-40EC-9E3A-0434F3603B3E}" type="parTrans" cxnId="{B373D20D-8ED3-4633-B944-06D0D27CEDFA}">
      <dgm:prSet/>
      <dgm:spPr/>
      <dgm:t>
        <a:bodyPr/>
        <a:lstStyle/>
        <a:p>
          <a:endParaRPr lang="en-US"/>
        </a:p>
      </dgm:t>
    </dgm:pt>
    <dgm:pt modelId="{89A87AEB-54FE-4DE0-80B2-AA977FAE124A}" type="sibTrans" cxnId="{B373D20D-8ED3-4633-B944-06D0D27CEDFA}">
      <dgm:prSet/>
      <dgm:spPr/>
      <dgm:t>
        <a:bodyPr/>
        <a:lstStyle/>
        <a:p>
          <a:endParaRPr lang="en-US"/>
        </a:p>
      </dgm:t>
    </dgm:pt>
    <dgm:pt modelId="{1510B5B1-CAC0-4392-A098-3BF53B86EED8}">
      <dgm:prSet/>
      <dgm:spPr/>
      <dgm:t>
        <a:bodyPr/>
        <a:lstStyle/>
        <a:p>
          <a:r>
            <a:rPr lang="en-US"/>
            <a:t>Avogadro’s number = 6.02 × 10²³ particles/mole.</a:t>
          </a:r>
        </a:p>
      </dgm:t>
    </dgm:pt>
    <dgm:pt modelId="{53C2B3D3-34C2-4D84-9AA9-8B7F023A24C3}" type="parTrans" cxnId="{BA158CC6-58C0-43FB-BABA-FE2AFC96C7DE}">
      <dgm:prSet/>
      <dgm:spPr/>
      <dgm:t>
        <a:bodyPr/>
        <a:lstStyle/>
        <a:p>
          <a:endParaRPr lang="en-US"/>
        </a:p>
      </dgm:t>
    </dgm:pt>
    <dgm:pt modelId="{FD744A51-BF0B-4136-AA83-5485787407D3}" type="sibTrans" cxnId="{BA158CC6-58C0-43FB-BABA-FE2AFC96C7DE}">
      <dgm:prSet/>
      <dgm:spPr/>
      <dgm:t>
        <a:bodyPr/>
        <a:lstStyle/>
        <a:p>
          <a:endParaRPr lang="en-US"/>
        </a:p>
      </dgm:t>
    </dgm:pt>
    <dgm:pt modelId="{131717A2-59DA-4147-B80F-2C418A0ECA2A}">
      <dgm:prSet/>
      <dgm:spPr/>
      <dgm:t>
        <a:bodyPr/>
        <a:lstStyle/>
        <a:p>
          <a:r>
            <a:rPr lang="en-US"/>
            <a:t>Use conversions to switch between moles and particles.</a:t>
          </a:r>
        </a:p>
      </dgm:t>
    </dgm:pt>
    <dgm:pt modelId="{739D8C05-F7A1-48A4-8C57-B3C1D535FB19}" type="parTrans" cxnId="{888B8ED9-72B6-4CE6-87D9-229394C03BD7}">
      <dgm:prSet/>
      <dgm:spPr/>
      <dgm:t>
        <a:bodyPr/>
        <a:lstStyle/>
        <a:p>
          <a:endParaRPr lang="en-US"/>
        </a:p>
      </dgm:t>
    </dgm:pt>
    <dgm:pt modelId="{1FDC5BD9-C705-4768-A0F2-7F5C9849CE8C}" type="sibTrans" cxnId="{888B8ED9-72B6-4CE6-87D9-229394C03BD7}">
      <dgm:prSet/>
      <dgm:spPr/>
      <dgm:t>
        <a:bodyPr/>
        <a:lstStyle/>
        <a:p>
          <a:endParaRPr lang="en-US"/>
        </a:p>
      </dgm:t>
    </dgm:pt>
    <dgm:pt modelId="{B4AEF9C4-2DDE-443C-B94D-5683166FDB32}">
      <dgm:prSet/>
      <dgm:spPr/>
      <dgm:t>
        <a:bodyPr/>
        <a:lstStyle/>
        <a:p>
          <a:r>
            <a:rPr lang="en-US" dirty="0"/>
            <a:t>Final Task: worksheet submission (Homework)</a:t>
          </a:r>
        </a:p>
      </dgm:t>
    </dgm:pt>
    <dgm:pt modelId="{D033491C-9945-4F20-AF90-8D1046F06025}" type="parTrans" cxnId="{2994A912-1B3D-4F11-9BC0-C1F6FD5CC42D}">
      <dgm:prSet/>
      <dgm:spPr/>
      <dgm:t>
        <a:bodyPr/>
        <a:lstStyle/>
        <a:p>
          <a:endParaRPr lang="en-US"/>
        </a:p>
      </dgm:t>
    </dgm:pt>
    <dgm:pt modelId="{5B1A41CE-00A8-48EA-9A2F-05C9A0CC74A6}" type="sibTrans" cxnId="{2994A912-1B3D-4F11-9BC0-C1F6FD5CC42D}">
      <dgm:prSet/>
      <dgm:spPr/>
      <dgm:t>
        <a:bodyPr/>
        <a:lstStyle/>
        <a:p>
          <a:endParaRPr lang="en-US"/>
        </a:p>
      </dgm:t>
    </dgm:pt>
    <dgm:pt modelId="{BDE15A24-07AE-4A0A-A94F-9DB348703601}" type="pres">
      <dgm:prSet presAssocID="{D0FBB8A9-037B-42E8-90E3-A1FBE200F868}" presName="root" presStyleCnt="0">
        <dgm:presLayoutVars>
          <dgm:dir/>
          <dgm:resizeHandles val="exact"/>
        </dgm:presLayoutVars>
      </dgm:prSet>
      <dgm:spPr/>
    </dgm:pt>
    <dgm:pt modelId="{C82024C9-D1B9-42BF-9180-5AC282E03EE3}" type="pres">
      <dgm:prSet presAssocID="{7FF3B1AE-FF6F-4A52-A52A-ACC0D0C11E86}" presName="compNode" presStyleCnt="0"/>
      <dgm:spPr/>
    </dgm:pt>
    <dgm:pt modelId="{19732438-BC59-488E-A998-13C2D0E281A2}" type="pres">
      <dgm:prSet presAssocID="{7FF3B1AE-FF6F-4A52-A52A-ACC0D0C11E86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lask"/>
        </a:ext>
      </dgm:extLst>
    </dgm:pt>
    <dgm:pt modelId="{58AB689F-DC76-42AD-8C67-F55FDB43604F}" type="pres">
      <dgm:prSet presAssocID="{7FF3B1AE-FF6F-4A52-A52A-ACC0D0C11E86}" presName="spaceRect" presStyleCnt="0"/>
      <dgm:spPr/>
    </dgm:pt>
    <dgm:pt modelId="{28D96492-B1AB-433B-B162-A040A82F16E1}" type="pres">
      <dgm:prSet presAssocID="{7FF3B1AE-FF6F-4A52-A52A-ACC0D0C11E86}" presName="textRect" presStyleLbl="revTx" presStyleIdx="0" presStyleCnt="4">
        <dgm:presLayoutVars>
          <dgm:chMax val="1"/>
          <dgm:chPref val="1"/>
        </dgm:presLayoutVars>
      </dgm:prSet>
      <dgm:spPr/>
    </dgm:pt>
    <dgm:pt modelId="{571F4F4A-C30E-49B9-AB56-C91134D0A77D}" type="pres">
      <dgm:prSet presAssocID="{89A87AEB-54FE-4DE0-80B2-AA977FAE124A}" presName="sibTrans" presStyleCnt="0"/>
      <dgm:spPr/>
    </dgm:pt>
    <dgm:pt modelId="{9EA9FD51-95EA-4B58-A0A8-0D8D317332D9}" type="pres">
      <dgm:prSet presAssocID="{1510B5B1-CAC0-4392-A098-3BF53B86EED8}" presName="compNode" presStyleCnt="0"/>
      <dgm:spPr/>
    </dgm:pt>
    <dgm:pt modelId="{14D8F48D-FECF-46CE-84CD-1D84FC7D396C}" type="pres">
      <dgm:prSet presAssocID="{1510B5B1-CAC0-4392-A098-3BF53B86EED8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tom"/>
        </a:ext>
      </dgm:extLst>
    </dgm:pt>
    <dgm:pt modelId="{98952F82-2292-4271-A12D-EFCE46B2F43E}" type="pres">
      <dgm:prSet presAssocID="{1510B5B1-CAC0-4392-A098-3BF53B86EED8}" presName="spaceRect" presStyleCnt="0"/>
      <dgm:spPr/>
    </dgm:pt>
    <dgm:pt modelId="{DCB92FCE-B1B2-43CC-B87C-F89CB5687C6B}" type="pres">
      <dgm:prSet presAssocID="{1510B5B1-CAC0-4392-A098-3BF53B86EED8}" presName="textRect" presStyleLbl="revTx" presStyleIdx="1" presStyleCnt="4">
        <dgm:presLayoutVars>
          <dgm:chMax val="1"/>
          <dgm:chPref val="1"/>
        </dgm:presLayoutVars>
      </dgm:prSet>
      <dgm:spPr/>
    </dgm:pt>
    <dgm:pt modelId="{6D40B6C3-E679-4662-9740-4AE62F1D7C83}" type="pres">
      <dgm:prSet presAssocID="{FD744A51-BF0B-4136-AA83-5485787407D3}" presName="sibTrans" presStyleCnt="0"/>
      <dgm:spPr/>
    </dgm:pt>
    <dgm:pt modelId="{94413D64-420D-4CD6-954A-31BFF6C40DD1}" type="pres">
      <dgm:prSet presAssocID="{131717A2-59DA-4147-B80F-2C418A0ECA2A}" presName="compNode" presStyleCnt="0"/>
      <dgm:spPr/>
    </dgm:pt>
    <dgm:pt modelId="{ACC13568-E99C-4A76-92EC-8D4E3D8796A8}" type="pres">
      <dgm:prSet presAssocID="{131717A2-59DA-4147-B80F-2C418A0ECA2A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ilter"/>
        </a:ext>
      </dgm:extLst>
    </dgm:pt>
    <dgm:pt modelId="{AC4AB8BD-3FCC-4764-AB86-342DEBA438A0}" type="pres">
      <dgm:prSet presAssocID="{131717A2-59DA-4147-B80F-2C418A0ECA2A}" presName="spaceRect" presStyleCnt="0"/>
      <dgm:spPr/>
    </dgm:pt>
    <dgm:pt modelId="{625AF5F0-9E4A-4723-A487-B84504356EB5}" type="pres">
      <dgm:prSet presAssocID="{131717A2-59DA-4147-B80F-2C418A0ECA2A}" presName="textRect" presStyleLbl="revTx" presStyleIdx="2" presStyleCnt="4">
        <dgm:presLayoutVars>
          <dgm:chMax val="1"/>
          <dgm:chPref val="1"/>
        </dgm:presLayoutVars>
      </dgm:prSet>
      <dgm:spPr/>
    </dgm:pt>
    <dgm:pt modelId="{D1AFB26F-D930-43DC-BDCD-38C472ADCCD9}" type="pres">
      <dgm:prSet presAssocID="{1FDC5BD9-C705-4768-A0F2-7F5C9849CE8C}" presName="sibTrans" presStyleCnt="0"/>
      <dgm:spPr/>
    </dgm:pt>
    <dgm:pt modelId="{5D6A99AF-55DC-45E8-8C53-DB43268A2D50}" type="pres">
      <dgm:prSet presAssocID="{B4AEF9C4-2DDE-443C-B94D-5683166FDB32}" presName="compNode" presStyleCnt="0"/>
      <dgm:spPr/>
    </dgm:pt>
    <dgm:pt modelId="{0429E84B-3D54-47F8-AA1E-31D6C39E7385}" type="pres">
      <dgm:prSet presAssocID="{B4AEF9C4-2DDE-443C-B94D-5683166FDB32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osed Book"/>
        </a:ext>
      </dgm:extLst>
    </dgm:pt>
    <dgm:pt modelId="{ED1FA459-FF83-4E80-9450-34DD96A7D23B}" type="pres">
      <dgm:prSet presAssocID="{B4AEF9C4-2DDE-443C-B94D-5683166FDB32}" presName="spaceRect" presStyleCnt="0"/>
      <dgm:spPr/>
    </dgm:pt>
    <dgm:pt modelId="{118ED566-2D02-46B0-9EFA-1AB6DC9242D8}" type="pres">
      <dgm:prSet presAssocID="{B4AEF9C4-2DDE-443C-B94D-5683166FDB32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B373D20D-8ED3-4633-B944-06D0D27CEDFA}" srcId="{D0FBB8A9-037B-42E8-90E3-A1FBE200F868}" destId="{7FF3B1AE-FF6F-4A52-A52A-ACC0D0C11E86}" srcOrd="0" destOrd="0" parTransId="{C1EC3DB2-41A9-40EC-9E3A-0434F3603B3E}" sibTransId="{89A87AEB-54FE-4DE0-80B2-AA977FAE124A}"/>
    <dgm:cxn modelId="{2994A912-1B3D-4F11-9BC0-C1F6FD5CC42D}" srcId="{D0FBB8A9-037B-42E8-90E3-A1FBE200F868}" destId="{B4AEF9C4-2DDE-443C-B94D-5683166FDB32}" srcOrd="3" destOrd="0" parTransId="{D033491C-9945-4F20-AF90-8D1046F06025}" sibTransId="{5B1A41CE-00A8-48EA-9A2F-05C9A0CC74A6}"/>
    <dgm:cxn modelId="{4999CF26-6947-407B-8B7F-24C1F1E9B0C1}" type="presOf" srcId="{D0FBB8A9-037B-42E8-90E3-A1FBE200F868}" destId="{BDE15A24-07AE-4A0A-A94F-9DB348703601}" srcOrd="0" destOrd="0" presId="urn:microsoft.com/office/officeart/2018/2/layout/IconLabelList"/>
    <dgm:cxn modelId="{BA158CC6-58C0-43FB-BABA-FE2AFC96C7DE}" srcId="{D0FBB8A9-037B-42E8-90E3-A1FBE200F868}" destId="{1510B5B1-CAC0-4392-A098-3BF53B86EED8}" srcOrd="1" destOrd="0" parTransId="{53C2B3D3-34C2-4D84-9AA9-8B7F023A24C3}" sibTransId="{FD744A51-BF0B-4136-AA83-5485787407D3}"/>
    <dgm:cxn modelId="{888B8ED9-72B6-4CE6-87D9-229394C03BD7}" srcId="{D0FBB8A9-037B-42E8-90E3-A1FBE200F868}" destId="{131717A2-59DA-4147-B80F-2C418A0ECA2A}" srcOrd="2" destOrd="0" parTransId="{739D8C05-F7A1-48A4-8C57-B3C1D535FB19}" sibTransId="{1FDC5BD9-C705-4768-A0F2-7F5C9849CE8C}"/>
    <dgm:cxn modelId="{F979FBDB-1D37-479C-B904-CBBE7DDA62C8}" type="presOf" srcId="{7FF3B1AE-FF6F-4A52-A52A-ACC0D0C11E86}" destId="{28D96492-B1AB-433B-B162-A040A82F16E1}" srcOrd="0" destOrd="0" presId="urn:microsoft.com/office/officeart/2018/2/layout/IconLabelList"/>
    <dgm:cxn modelId="{2645A9DE-C413-4FB2-89F0-C4A485A379B3}" type="presOf" srcId="{1510B5B1-CAC0-4392-A098-3BF53B86EED8}" destId="{DCB92FCE-B1B2-43CC-B87C-F89CB5687C6B}" srcOrd="0" destOrd="0" presId="urn:microsoft.com/office/officeart/2018/2/layout/IconLabelList"/>
    <dgm:cxn modelId="{1AA456E5-1D72-4CC2-85F4-D81B210C4122}" type="presOf" srcId="{131717A2-59DA-4147-B80F-2C418A0ECA2A}" destId="{625AF5F0-9E4A-4723-A487-B84504356EB5}" srcOrd="0" destOrd="0" presId="urn:microsoft.com/office/officeart/2018/2/layout/IconLabelList"/>
    <dgm:cxn modelId="{D92EE7EC-5184-4151-81A6-A21FD1526F98}" type="presOf" srcId="{B4AEF9C4-2DDE-443C-B94D-5683166FDB32}" destId="{118ED566-2D02-46B0-9EFA-1AB6DC9242D8}" srcOrd="0" destOrd="0" presId="urn:microsoft.com/office/officeart/2018/2/layout/IconLabelList"/>
    <dgm:cxn modelId="{9A406470-C7B9-4154-9738-E09C5A9491CA}" type="presParOf" srcId="{BDE15A24-07AE-4A0A-A94F-9DB348703601}" destId="{C82024C9-D1B9-42BF-9180-5AC282E03EE3}" srcOrd="0" destOrd="0" presId="urn:microsoft.com/office/officeart/2018/2/layout/IconLabelList"/>
    <dgm:cxn modelId="{3CD3C5EA-92F3-4713-A7DA-86F245911EE9}" type="presParOf" srcId="{C82024C9-D1B9-42BF-9180-5AC282E03EE3}" destId="{19732438-BC59-488E-A998-13C2D0E281A2}" srcOrd="0" destOrd="0" presId="urn:microsoft.com/office/officeart/2018/2/layout/IconLabelList"/>
    <dgm:cxn modelId="{30FFB43C-38E7-4643-B0A8-D38C3BAAAC4A}" type="presParOf" srcId="{C82024C9-D1B9-42BF-9180-5AC282E03EE3}" destId="{58AB689F-DC76-42AD-8C67-F55FDB43604F}" srcOrd="1" destOrd="0" presId="urn:microsoft.com/office/officeart/2018/2/layout/IconLabelList"/>
    <dgm:cxn modelId="{F5D3706C-6982-4E0B-A578-3788DEB75EFE}" type="presParOf" srcId="{C82024C9-D1B9-42BF-9180-5AC282E03EE3}" destId="{28D96492-B1AB-433B-B162-A040A82F16E1}" srcOrd="2" destOrd="0" presId="urn:microsoft.com/office/officeart/2018/2/layout/IconLabelList"/>
    <dgm:cxn modelId="{21846193-7E47-4753-BDA2-F4B81CCD9297}" type="presParOf" srcId="{BDE15A24-07AE-4A0A-A94F-9DB348703601}" destId="{571F4F4A-C30E-49B9-AB56-C91134D0A77D}" srcOrd="1" destOrd="0" presId="urn:microsoft.com/office/officeart/2018/2/layout/IconLabelList"/>
    <dgm:cxn modelId="{601B320F-45A6-46CB-87F0-BBBA21B5A441}" type="presParOf" srcId="{BDE15A24-07AE-4A0A-A94F-9DB348703601}" destId="{9EA9FD51-95EA-4B58-A0A8-0D8D317332D9}" srcOrd="2" destOrd="0" presId="urn:microsoft.com/office/officeart/2018/2/layout/IconLabelList"/>
    <dgm:cxn modelId="{7001695F-6DDE-4F99-9646-367F1EBEA376}" type="presParOf" srcId="{9EA9FD51-95EA-4B58-A0A8-0D8D317332D9}" destId="{14D8F48D-FECF-46CE-84CD-1D84FC7D396C}" srcOrd="0" destOrd="0" presId="urn:microsoft.com/office/officeart/2018/2/layout/IconLabelList"/>
    <dgm:cxn modelId="{E83439F3-E746-403F-8EB2-1DE4BFC3E813}" type="presParOf" srcId="{9EA9FD51-95EA-4B58-A0A8-0D8D317332D9}" destId="{98952F82-2292-4271-A12D-EFCE46B2F43E}" srcOrd="1" destOrd="0" presId="urn:microsoft.com/office/officeart/2018/2/layout/IconLabelList"/>
    <dgm:cxn modelId="{7B948264-15E0-4752-A434-775719A5D2FE}" type="presParOf" srcId="{9EA9FD51-95EA-4B58-A0A8-0D8D317332D9}" destId="{DCB92FCE-B1B2-43CC-B87C-F89CB5687C6B}" srcOrd="2" destOrd="0" presId="urn:microsoft.com/office/officeart/2018/2/layout/IconLabelList"/>
    <dgm:cxn modelId="{00DB3ED7-C176-4878-AF1E-BA1467020ADD}" type="presParOf" srcId="{BDE15A24-07AE-4A0A-A94F-9DB348703601}" destId="{6D40B6C3-E679-4662-9740-4AE62F1D7C83}" srcOrd="3" destOrd="0" presId="urn:microsoft.com/office/officeart/2018/2/layout/IconLabelList"/>
    <dgm:cxn modelId="{9F19EAB1-F6D7-4707-84B4-3087BD9573AC}" type="presParOf" srcId="{BDE15A24-07AE-4A0A-A94F-9DB348703601}" destId="{94413D64-420D-4CD6-954A-31BFF6C40DD1}" srcOrd="4" destOrd="0" presId="urn:microsoft.com/office/officeart/2018/2/layout/IconLabelList"/>
    <dgm:cxn modelId="{4011ED91-0782-46F4-A04C-C058B8F6D9A9}" type="presParOf" srcId="{94413D64-420D-4CD6-954A-31BFF6C40DD1}" destId="{ACC13568-E99C-4A76-92EC-8D4E3D8796A8}" srcOrd="0" destOrd="0" presId="urn:microsoft.com/office/officeart/2018/2/layout/IconLabelList"/>
    <dgm:cxn modelId="{4B98BBBE-0C88-4765-80C7-8932656C093F}" type="presParOf" srcId="{94413D64-420D-4CD6-954A-31BFF6C40DD1}" destId="{AC4AB8BD-3FCC-4764-AB86-342DEBA438A0}" srcOrd="1" destOrd="0" presId="urn:microsoft.com/office/officeart/2018/2/layout/IconLabelList"/>
    <dgm:cxn modelId="{3CA1A280-089D-437F-ACBD-848D0DFDBD99}" type="presParOf" srcId="{94413D64-420D-4CD6-954A-31BFF6C40DD1}" destId="{625AF5F0-9E4A-4723-A487-B84504356EB5}" srcOrd="2" destOrd="0" presId="urn:microsoft.com/office/officeart/2018/2/layout/IconLabelList"/>
    <dgm:cxn modelId="{2B26424E-F0BA-4CC4-AE5F-D2DFBFEE2ED2}" type="presParOf" srcId="{BDE15A24-07AE-4A0A-A94F-9DB348703601}" destId="{D1AFB26F-D930-43DC-BDCD-38C472ADCCD9}" srcOrd="5" destOrd="0" presId="urn:microsoft.com/office/officeart/2018/2/layout/IconLabelList"/>
    <dgm:cxn modelId="{F89E2EE0-FEB2-4059-B61B-B8547C6DCB83}" type="presParOf" srcId="{BDE15A24-07AE-4A0A-A94F-9DB348703601}" destId="{5D6A99AF-55DC-45E8-8C53-DB43268A2D50}" srcOrd="6" destOrd="0" presId="urn:microsoft.com/office/officeart/2018/2/layout/IconLabelList"/>
    <dgm:cxn modelId="{53B1928E-8385-4C1C-96DE-D03E7F37DB21}" type="presParOf" srcId="{5D6A99AF-55DC-45E8-8C53-DB43268A2D50}" destId="{0429E84B-3D54-47F8-AA1E-31D6C39E7385}" srcOrd="0" destOrd="0" presId="urn:microsoft.com/office/officeart/2018/2/layout/IconLabelList"/>
    <dgm:cxn modelId="{3E6F1898-E4EE-4E14-8D51-50430BD736C5}" type="presParOf" srcId="{5D6A99AF-55DC-45E8-8C53-DB43268A2D50}" destId="{ED1FA459-FF83-4E80-9450-34DD96A7D23B}" srcOrd="1" destOrd="0" presId="urn:microsoft.com/office/officeart/2018/2/layout/IconLabelList"/>
    <dgm:cxn modelId="{670C9A70-1AE7-4400-BC8D-05CB6ED78BEA}" type="presParOf" srcId="{5D6A99AF-55DC-45E8-8C53-DB43268A2D50}" destId="{118ED566-2D02-46B0-9EFA-1AB6DC9242D8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2D11A5-FF67-440F-9816-E3B2D87C8448}">
      <dsp:nvSpPr>
        <dsp:cNvPr id="0" name=""/>
        <dsp:cNvSpPr/>
      </dsp:nvSpPr>
      <dsp:spPr>
        <a:xfrm>
          <a:off x="2894" y="803044"/>
          <a:ext cx="1250131" cy="933196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D166ED-D036-4BEC-8E57-907EF50EBD62}">
      <dsp:nvSpPr>
        <dsp:cNvPr id="0" name=""/>
        <dsp:cNvSpPr/>
      </dsp:nvSpPr>
      <dsp:spPr>
        <a:xfrm>
          <a:off x="2894" y="1736240"/>
          <a:ext cx="1250131" cy="40127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0" rIns="1778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/>
            <a:t>Dozen 12</a:t>
          </a:r>
          <a:endParaRPr lang="en-US" sz="1400" kern="1200" dirty="0"/>
        </a:p>
      </dsp:txBody>
      <dsp:txXfrm>
        <a:off x="2894" y="1736240"/>
        <a:ext cx="880374" cy="401274"/>
      </dsp:txXfrm>
    </dsp:sp>
    <dsp:sp modelId="{95C8866C-03EF-4189-850B-804D6F0C5DE0}">
      <dsp:nvSpPr>
        <dsp:cNvPr id="0" name=""/>
        <dsp:cNvSpPr/>
      </dsp:nvSpPr>
      <dsp:spPr>
        <a:xfrm>
          <a:off x="408077" y="1029828"/>
          <a:ext cx="437545" cy="437545"/>
        </a:xfrm>
        <a:prstGeom prst="ellipse">
          <a:avLst/>
        </a:prstGeom>
        <a:blipFill>
          <a:blip xmlns:r="http://schemas.openxmlformats.org/officeDocument/2006/relationships" r:embed="rId1"/>
          <a:srcRect/>
          <a:stretch>
            <a:fillRect l="-25000" r="-25000"/>
          </a:stretch>
        </a:blip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104320-FA21-46BA-BB58-A8CD99C5C087}">
      <dsp:nvSpPr>
        <dsp:cNvPr id="0" name=""/>
        <dsp:cNvSpPr/>
      </dsp:nvSpPr>
      <dsp:spPr>
        <a:xfrm>
          <a:off x="1464577" y="803044"/>
          <a:ext cx="1250131" cy="933196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3221807"/>
              <a:satOff val="-9246"/>
              <a:lumOff val="-1480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E7E508-4634-4460-B324-4F8AB974EF50}">
      <dsp:nvSpPr>
        <dsp:cNvPr id="0" name=""/>
        <dsp:cNvSpPr/>
      </dsp:nvSpPr>
      <dsp:spPr>
        <a:xfrm>
          <a:off x="1464577" y="1736240"/>
          <a:ext cx="1250131" cy="401274"/>
        </a:xfrm>
        <a:prstGeom prst="rect">
          <a:avLst/>
        </a:prstGeom>
        <a:solidFill>
          <a:schemeClr val="accent2">
            <a:hueOff val="3221807"/>
            <a:satOff val="-9246"/>
            <a:lumOff val="-14805"/>
            <a:alphaOff val="0"/>
          </a:schemeClr>
        </a:solidFill>
        <a:ln w="19050" cap="flat" cmpd="sng" algn="ctr">
          <a:solidFill>
            <a:schemeClr val="accent2">
              <a:hueOff val="3221807"/>
              <a:satOff val="-9246"/>
              <a:lumOff val="-1480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0" rIns="1778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/>
            <a:t>Pair 2</a:t>
          </a:r>
          <a:endParaRPr lang="en-US" sz="1400" kern="1200" dirty="0"/>
        </a:p>
      </dsp:txBody>
      <dsp:txXfrm>
        <a:off x="1464577" y="1736240"/>
        <a:ext cx="880374" cy="401274"/>
      </dsp:txXfrm>
    </dsp:sp>
    <dsp:sp modelId="{86825114-92EC-4BDF-B97F-6634CC2BE335}">
      <dsp:nvSpPr>
        <dsp:cNvPr id="0" name=""/>
        <dsp:cNvSpPr/>
      </dsp:nvSpPr>
      <dsp:spPr>
        <a:xfrm>
          <a:off x="1921824" y="1029141"/>
          <a:ext cx="437545" cy="437545"/>
        </a:xfrm>
        <a:prstGeom prst="ellipse">
          <a:avLst/>
        </a:prstGeom>
        <a:blipFill>
          <a:blip xmlns:r="http://schemas.openxmlformats.org/officeDocument/2006/relationships" r:embed="rId2"/>
          <a:srcRect/>
          <a:stretch>
            <a:fillRect t="-13000" b="-13000"/>
          </a:stretch>
        </a:blipFill>
        <a:ln w="19050" cap="flat" cmpd="sng" algn="ctr">
          <a:solidFill>
            <a:schemeClr val="accent2">
              <a:tint val="40000"/>
              <a:alpha val="90000"/>
              <a:hueOff val="3367359"/>
              <a:satOff val="-31116"/>
              <a:lumOff val="-35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5530A7-8972-4227-992B-602AABF268DE}">
      <dsp:nvSpPr>
        <dsp:cNvPr id="0" name=""/>
        <dsp:cNvSpPr/>
      </dsp:nvSpPr>
      <dsp:spPr>
        <a:xfrm>
          <a:off x="2926261" y="803044"/>
          <a:ext cx="1250131" cy="933196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6443614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ABD525-15B1-4358-A12C-D4F6CDA7B3F1}">
      <dsp:nvSpPr>
        <dsp:cNvPr id="0" name=""/>
        <dsp:cNvSpPr/>
      </dsp:nvSpPr>
      <dsp:spPr>
        <a:xfrm>
          <a:off x="2926261" y="1736240"/>
          <a:ext cx="1250131" cy="401274"/>
        </a:xfrm>
        <a:prstGeom prst="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accent2">
              <a:hueOff val="6443614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0" rIns="1778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/>
            <a:t>Gross 144</a:t>
          </a:r>
          <a:endParaRPr lang="en-US" sz="1400" kern="1200" dirty="0"/>
        </a:p>
      </dsp:txBody>
      <dsp:txXfrm>
        <a:off x="2926261" y="1736240"/>
        <a:ext cx="880374" cy="401274"/>
      </dsp:txXfrm>
    </dsp:sp>
    <dsp:sp modelId="{33A4591D-5167-4ABE-B66C-70209009E3EC}">
      <dsp:nvSpPr>
        <dsp:cNvPr id="0" name=""/>
        <dsp:cNvSpPr/>
      </dsp:nvSpPr>
      <dsp:spPr>
        <a:xfrm>
          <a:off x="3361622" y="1068446"/>
          <a:ext cx="437545" cy="437545"/>
        </a:xfrm>
        <a:prstGeom prst="ellipse">
          <a:avLst/>
        </a:prstGeom>
        <a:blipFill>
          <a:blip xmlns:r="http://schemas.openxmlformats.org/officeDocument/2006/relationships" r:embed="rId3"/>
          <a:srcRect/>
          <a:stretch>
            <a:fillRect l="-25000" r="-25000"/>
          </a:stretch>
        </a:blipFill>
        <a:ln w="19050" cap="flat" cmpd="sng" algn="ctr">
          <a:solidFill>
            <a:schemeClr val="accent2">
              <a:tint val="40000"/>
              <a:alpha val="90000"/>
              <a:hueOff val="6734718"/>
              <a:satOff val="-62232"/>
              <a:lumOff val="-701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732438-BC59-488E-A998-13C2D0E281A2}">
      <dsp:nvSpPr>
        <dsp:cNvPr id="0" name=""/>
        <dsp:cNvSpPr/>
      </dsp:nvSpPr>
      <dsp:spPr>
        <a:xfrm>
          <a:off x="752566" y="1045320"/>
          <a:ext cx="1066720" cy="106672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D96492-B1AB-433B-B162-A040A82F16E1}">
      <dsp:nvSpPr>
        <dsp:cNvPr id="0" name=""/>
        <dsp:cNvSpPr/>
      </dsp:nvSpPr>
      <dsp:spPr>
        <a:xfrm>
          <a:off x="100682" y="2427484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Mole = counting unit for chemistry.</a:t>
          </a:r>
        </a:p>
      </dsp:txBody>
      <dsp:txXfrm>
        <a:off x="100682" y="2427484"/>
        <a:ext cx="2370489" cy="720000"/>
      </dsp:txXfrm>
    </dsp:sp>
    <dsp:sp modelId="{14D8F48D-FECF-46CE-84CD-1D84FC7D396C}">
      <dsp:nvSpPr>
        <dsp:cNvPr id="0" name=""/>
        <dsp:cNvSpPr/>
      </dsp:nvSpPr>
      <dsp:spPr>
        <a:xfrm>
          <a:off x="3537891" y="1045320"/>
          <a:ext cx="1066720" cy="106672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B92FCE-B1B2-43CC-B87C-F89CB5687C6B}">
      <dsp:nvSpPr>
        <dsp:cNvPr id="0" name=""/>
        <dsp:cNvSpPr/>
      </dsp:nvSpPr>
      <dsp:spPr>
        <a:xfrm>
          <a:off x="2886007" y="2427484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Avogadro’s number = 6.02 × 10²³ particles/mole.</a:t>
          </a:r>
        </a:p>
      </dsp:txBody>
      <dsp:txXfrm>
        <a:off x="2886007" y="2427484"/>
        <a:ext cx="2370489" cy="720000"/>
      </dsp:txXfrm>
    </dsp:sp>
    <dsp:sp modelId="{ACC13568-E99C-4A76-92EC-8D4E3D8796A8}">
      <dsp:nvSpPr>
        <dsp:cNvPr id="0" name=""/>
        <dsp:cNvSpPr/>
      </dsp:nvSpPr>
      <dsp:spPr>
        <a:xfrm>
          <a:off x="6323216" y="1045320"/>
          <a:ext cx="1066720" cy="106672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5AF5F0-9E4A-4723-A487-B84504356EB5}">
      <dsp:nvSpPr>
        <dsp:cNvPr id="0" name=""/>
        <dsp:cNvSpPr/>
      </dsp:nvSpPr>
      <dsp:spPr>
        <a:xfrm>
          <a:off x="5671332" y="2427484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Use conversions to switch between moles and particles.</a:t>
          </a:r>
        </a:p>
      </dsp:txBody>
      <dsp:txXfrm>
        <a:off x="5671332" y="2427484"/>
        <a:ext cx="2370489" cy="720000"/>
      </dsp:txXfrm>
    </dsp:sp>
    <dsp:sp modelId="{0429E84B-3D54-47F8-AA1E-31D6C39E7385}">
      <dsp:nvSpPr>
        <dsp:cNvPr id="0" name=""/>
        <dsp:cNvSpPr/>
      </dsp:nvSpPr>
      <dsp:spPr>
        <a:xfrm>
          <a:off x="9108541" y="1045320"/>
          <a:ext cx="1066720" cy="106672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8ED566-2D02-46B0-9EFA-1AB6DC9242D8}">
      <dsp:nvSpPr>
        <dsp:cNvPr id="0" name=""/>
        <dsp:cNvSpPr/>
      </dsp:nvSpPr>
      <dsp:spPr>
        <a:xfrm>
          <a:off x="8456657" y="2427484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Final Task: worksheet submission (Homework)</a:t>
          </a:r>
        </a:p>
      </dsp:txBody>
      <dsp:txXfrm>
        <a:off x="8456657" y="2427484"/>
        <a:ext cx="2370489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FB01EF-A411-4FC4-AB91-06E3539FF280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C72E17-F7EB-4F47-A717-784570318F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4018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https://www.mentimeter.com/app/presentation/al8ba5ygvwkbc29zsubp4bk3pfs84tdt/edit?question=nwxwxqqj4rq8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C72E17-F7EB-4F47-A717-784570318F3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1853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5929B-C3B6-35FA-4FD0-FA23B01C13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3F2062-6941-DE49-AD97-130AF86801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1ED2FF-AFD8-9BDF-97E9-B42F3858A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A7254-4987-4247-B59F-49118F7E9DF9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D8FA4A-5976-5E89-4B3E-70CF59A42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A9CCAB-EB9A-A3E3-3BFD-2C738B161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A0FF3-60FE-4334-BF5F-099850DF0F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883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C5C19-23EA-565C-7A3A-FD931A650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C43718-7682-D139-A57C-BF10BD5382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A48DC4-3FD2-A209-AAB1-30EE37AD6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A7254-4987-4247-B59F-49118F7E9DF9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2BABC2-678B-3761-8AC0-A350BAE6E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16DCF2-3DD1-6675-3E5C-BE887EFFF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A0FF3-60FE-4334-BF5F-099850DF0F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586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17745-53EC-C70E-85EF-2C967CE38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C2BF60-0C02-C8F9-CA08-66A7571554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7BB34A-D704-59B8-A08E-49DE95F82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A7254-4987-4247-B59F-49118F7E9DF9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A7FA5F-9C35-926A-9AA0-B2E9C9D45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07AADE-D8B6-C9DE-E36A-12E7E444F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A0FF3-60FE-4334-BF5F-099850DF0F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007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EC741-EAC6-CB43-5F20-8CE4F0364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D4E283-6C71-91DC-0735-B54CC20A9F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9F71CB-71F9-28B7-7A07-4A107B688F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8A09D5-24DE-0176-7FF9-F6476B656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A7254-4987-4247-B59F-49118F7E9DF9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0B5D6D-3AEC-91CF-84B9-893CA85DD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FF810D-1A4B-4854-65DE-25E809170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A0FF3-60FE-4334-BF5F-099850DF0F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249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E5804-8069-6C87-D304-2AEAAC88D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3B074C-0D98-F133-975A-03F06BEA86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C5FF5E-D6BA-7666-35F7-7D6B04403C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503920-B054-93D4-05E6-586B6ADF2C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CE28E4A-845B-0A79-A97D-AC38EE76B0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773815-06D2-1B5C-CFD4-68642A0B5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A7254-4987-4247-B59F-49118F7E9DF9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F44F618-967D-6B3B-E08F-19E1BE0CB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3CF21C-C2B7-DC75-9D58-D4D9E8A4E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A0FF3-60FE-4334-BF5F-099850DF0F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980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56C87-018F-8ABD-E799-E34EF6079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84BD81-728D-3DA7-6518-D0F018CD14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A7254-4987-4247-B59F-49118F7E9DF9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BD2392-2867-5D4C-BDFF-D3BBEB291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E20044-3A33-695C-46C0-12736ABD2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A0FF3-60FE-4334-BF5F-099850DF0F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150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F78C57-9150-7859-240D-426E8C138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A7254-4987-4247-B59F-49118F7E9DF9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5EE350-4CC0-E5F6-2C8E-3BECC3E80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501A52-2C0E-AFF8-C5EC-DFBEC93AF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A0FF3-60FE-4334-BF5F-099850DF0F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14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309BE-5570-18F2-E82A-2CC84DF0E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CB907-D177-DA5E-13DF-2B080EC3F4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E33512-31E6-84F0-DB9B-18FF27BADC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6BBC88-191F-43C3-98F1-BCFA707F6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A7254-4987-4247-B59F-49118F7E9DF9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C778B4-0E0B-A0B3-2BEA-64B72479E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E2E13E-87BF-9CEC-66D5-001F37A80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A0FF3-60FE-4334-BF5F-099850DF0F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90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7B5E6-E268-2FB9-827B-28F497639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77A4AC-F727-DE5A-26B0-2B4426158C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C87E61-2CEC-9790-27D1-516EDA46C4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2C81BE-3348-24DB-CB7D-83259C187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A7254-4987-4247-B59F-49118F7E9DF9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3A637A-269B-2D10-191A-1A0FD9FB3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CD0093-05C7-E168-1E92-E3EF4D4FC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A0FF3-60FE-4334-BF5F-099850DF0F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988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20430-9C97-5227-41D3-D9948D483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1B3FD0-4442-4B38-A108-ADABB7844F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4C48D7-49CD-74AF-5EAA-1DCD44F2FA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A7254-4987-4247-B59F-49118F7E9DF9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F7AC69-1D8D-46B2-6A3E-B1AD92EFC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4E6193-D4D5-9B7D-8F96-521455F07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A0FF3-60FE-4334-BF5F-099850DF0F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702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BEE8ADD-2DDA-2096-9CF8-05C87E31D2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3E067B-6B69-A068-5A62-7498E1222D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7391B2-3D91-03FA-F0B3-1DB557190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A7254-4987-4247-B59F-49118F7E9DF9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1B459A-EF22-AB9A-B484-72A449927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1505DB-0962-36B5-AA23-AE4ECD5D4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A0FF3-60FE-4334-BF5F-099850DF0F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734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1C0D06-0941-4FE6-C4A6-556A55C22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6D8C57-0C98-DA55-93C9-80DB41677F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F1BCEA-6391-E461-67B8-86BE11929F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D8A7254-4987-4247-B59F-49118F7E9DF9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AD45EA-D3C4-E3FF-CBDE-649AF396A0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CD73C9-151A-3EF3-AA35-F66C9D4244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F2A0FF3-60FE-4334-BF5F-099850DF0F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09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8.png"/><Relationship Id="rId4" Type="http://schemas.openxmlformats.org/officeDocument/2006/relationships/diagramData" Target="../diagrams/data1.xml"/><Relationship Id="rId9" Type="http://schemas.openxmlformats.org/officeDocument/2006/relationships/hyperlink" Target="https://www.mentimeter.com/app/presentation/al8ba5ygvwkbc29zsubp4bk3pfs84tdt/edit?source=share-modal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https://www.youtube.com/watch?v=TEl4jeETVmg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F58FB4AA-7058-4218-AE65-3ACD24A412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CAB7D4-5A74-F608-A1A9-DFECD207DD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6" y="753626"/>
            <a:ext cx="5334930" cy="3004145"/>
          </a:xfrm>
        </p:spPr>
        <p:txBody>
          <a:bodyPr>
            <a:normAutofit/>
          </a:bodyPr>
          <a:lstStyle/>
          <a:p>
            <a:r>
              <a:rPr lang="ar-AE"/>
              <a:t>بسم الله الرحمن الرحيم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CE8092-931D-9F18-9266-CA43A597BB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65" y="3849845"/>
            <a:ext cx="5334931" cy="2189214"/>
          </a:xfrm>
        </p:spPr>
        <p:txBody>
          <a:bodyPr>
            <a:normAutofit/>
          </a:bodyPr>
          <a:lstStyle/>
          <a:p>
            <a:r>
              <a:rPr lang="en-US"/>
              <a:t>Title: Measuring Matter: The Mole Unit</a:t>
            </a:r>
          </a:p>
          <a:p>
            <a:endParaRPr lang="en-US"/>
          </a:p>
          <a:p>
            <a:r>
              <a:rPr lang="en-US"/>
              <a:t>Chemistry | Grade 10 ADV</a:t>
            </a:r>
            <a:endParaRPr lang="en-US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F35BC0E3-6FE4-4491-BA19-C0126066A5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29082" y="939707"/>
            <a:ext cx="603494" cy="603494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DB11BD18-218F-49C7-BE16-82AEA08B23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1453" y="-4098"/>
            <a:ext cx="2315251" cy="1550992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E565BCD-92FE-61DA-4463-653FF67C20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7" b="7265"/>
          <a:stretch>
            <a:fillRect/>
          </a:stretch>
        </p:blipFill>
        <p:spPr>
          <a:xfrm>
            <a:off x="9547017" y="4405333"/>
            <a:ext cx="2644983" cy="2452667"/>
          </a:xfrm>
          <a:custGeom>
            <a:avLst/>
            <a:gdLst/>
            <a:ahLst/>
            <a:cxnLst/>
            <a:rect l="l" t="t" r="r" b="b"/>
            <a:pathLst>
              <a:path w="2644983" h="2452667">
                <a:moveTo>
                  <a:pt x="1542711" y="0"/>
                </a:moveTo>
                <a:cubicBezTo>
                  <a:pt x="1942094" y="0"/>
                  <a:pt x="2306029" y="151765"/>
                  <a:pt x="2579995" y="400769"/>
                </a:cubicBezTo>
                <a:lnTo>
                  <a:pt x="2644983" y="468935"/>
                </a:lnTo>
                <a:lnTo>
                  <a:pt x="2644983" y="2452667"/>
                </a:lnTo>
                <a:lnTo>
                  <a:pt x="299206" y="2452667"/>
                </a:lnTo>
                <a:lnTo>
                  <a:pt x="233100" y="2358504"/>
                </a:lnTo>
                <a:cubicBezTo>
                  <a:pt x="85367" y="2121846"/>
                  <a:pt x="0" y="1842248"/>
                  <a:pt x="0" y="1542711"/>
                </a:cubicBezTo>
                <a:cubicBezTo>
                  <a:pt x="0" y="690695"/>
                  <a:pt x="690695" y="0"/>
                  <a:pt x="1542711" y="0"/>
                </a:cubicBezTo>
                <a:close/>
              </a:path>
            </a:pathLst>
          </a:cu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367604C-FACF-546D-CA5B-EE7E9D3E3C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76" r="21174"/>
          <a:stretch>
            <a:fillRect/>
          </a:stretch>
        </p:blipFill>
        <p:spPr>
          <a:xfrm>
            <a:off x="6401202" y="1790202"/>
            <a:ext cx="3240592" cy="3240592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7899922-34B1-5AF4-99E5-62BF10674E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96" r="10980" b="4"/>
          <a:stretch>
            <a:fillRect/>
          </a:stretch>
        </p:blipFill>
        <p:spPr>
          <a:xfrm>
            <a:off x="9490668" y="10"/>
            <a:ext cx="2701332" cy="2553877"/>
          </a:xfrm>
          <a:custGeom>
            <a:avLst/>
            <a:gdLst/>
            <a:ahLst/>
            <a:cxnLst/>
            <a:rect l="l" t="t" r="r" b="b"/>
            <a:pathLst>
              <a:path w="2701332" h="2553887">
                <a:moveTo>
                  <a:pt x="348631" y="0"/>
                </a:moveTo>
                <a:lnTo>
                  <a:pt x="2701332" y="0"/>
                </a:lnTo>
                <a:lnTo>
                  <a:pt x="2701332" y="2072295"/>
                </a:lnTo>
                <a:lnTo>
                  <a:pt x="2554656" y="2207207"/>
                </a:lnTo>
                <a:cubicBezTo>
                  <a:pt x="2285380" y="2424077"/>
                  <a:pt x="1943034" y="2553887"/>
                  <a:pt x="1570370" y="2553887"/>
                </a:cubicBezTo>
                <a:cubicBezTo>
                  <a:pt x="703078" y="2553887"/>
                  <a:pt x="0" y="1850809"/>
                  <a:pt x="0" y="983517"/>
                </a:cubicBezTo>
                <a:cubicBezTo>
                  <a:pt x="0" y="640496"/>
                  <a:pt x="109980" y="323163"/>
                  <a:pt x="296602" y="64855"/>
                </a:cubicBezTo>
                <a:close/>
              </a:path>
            </a:pathLst>
          </a:custGeom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A054EDF5-7644-4A95-AB88-057FAB414F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598158" y="2804429"/>
            <a:ext cx="0" cy="1597708"/>
          </a:xfrm>
          <a:prstGeom prst="line">
            <a:avLst/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EA996627-3E00-4A50-8640-F4F7D38C55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385468" y="3311355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A619555D-3337-4F1A-9AFF-1DA3B921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63438">
            <a:off x="7067622" y="5349205"/>
            <a:ext cx="1835725" cy="1850365"/>
          </a:xfrm>
          <a:custGeom>
            <a:avLst/>
            <a:gdLst>
              <a:gd name="connsiteX0" fmla="*/ 1801138 w 1835725"/>
              <a:gd name="connsiteY0" fmla="*/ 1622662 h 1850365"/>
              <a:gd name="connsiteX1" fmla="*/ 1835717 w 1835725"/>
              <a:gd name="connsiteY1" fmla="*/ 1680254 h 1850365"/>
              <a:gd name="connsiteX2" fmla="*/ 1815722 w 1835725"/>
              <a:gd name="connsiteY2" fmla="*/ 1850365 h 1850365"/>
              <a:gd name="connsiteX3" fmla="*/ 1693039 w 1835725"/>
              <a:gd name="connsiteY3" fmla="*/ 1808259 h 1850365"/>
              <a:gd name="connsiteX4" fmla="*/ 1708939 w 1835725"/>
              <a:gd name="connsiteY4" fmla="*/ 1673301 h 1850365"/>
              <a:gd name="connsiteX5" fmla="*/ 1778129 w 1835725"/>
              <a:gd name="connsiteY5" fmla="*/ 1615979 h 1850365"/>
              <a:gd name="connsiteX6" fmla="*/ 1801138 w 1835725"/>
              <a:gd name="connsiteY6" fmla="*/ 1622662 h 1850365"/>
              <a:gd name="connsiteX7" fmla="*/ 1585229 w 1835725"/>
              <a:gd name="connsiteY7" fmla="*/ 764759 h 1850365"/>
              <a:gd name="connsiteX8" fmla="*/ 1623024 w 1835725"/>
              <a:gd name="connsiteY8" fmla="*/ 792810 h 1850365"/>
              <a:gd name="connsiteX9" fmla="*/ 1777614 w 1835725"/>
              <a:gd name="connsiteY9" fmla="*/ 1157141 h 1850365"/>
              <a:gd name="connsiteX10" fmla="*/ 1733799 w 1835725"/>
              <a:gd name="connsiteY10" fmla="*/ 1235532 h 1850365"/>
              <a:gd name="connsiteX11" fmla="*/ 1716464 w 1835725"/>
              <a:gd name="connsiteY11" fmla="*/ 1237722 h 1850365"/>
              <a:gd name="connsiteX12" fmla="*/ 1716464 w 1835725"/>
              <a:gd name="connsiteY12" fmla="*/ 1237913 h 1850365"/>
              <a:gd name="connsiteX13" fmla="*/ 1655409 w 1835725"/>
              <a:gd name="connsiteY13" fmla="*/ 1191717 h 1850365"/>
              <a:gd name="connsiteX14" fmla="*/ 1513200 w 1835725"/>
              <a:gd name="connsiteY14" fmla="*/ 856627 h 1850365"/>
              <a:gd name="connsiteX15" fmla="*/ 1538499 w 1835725"/>
              <a:gd name="connsiteY15" fmla="*/ 770415 h 1850365"/>
              <a:gd name="connsiteX16" fmla="*/ 1585229 w 1835725"/>
              <a:gd name="connsiteY16" fmla="*/ 764759 h 1850365"/>
              <a:gd name="connsiteX17" fmla="*/ 477919 w 1835725"/>
              <a:gd name="connsiteY17" fmla="*/ 21437 h 1850365"/>
              <a:gd name="connsiteX18" fmla="*/ 509236 w 1835725"/>
              <a:gd name="connsiteY18" fmla="*/ 84182 h 1850365"/>
              <a:gd name="connsiteX19" fmla="*/ 445829 w 1835725"/>
              <a:gd name="connsiteY19" fmla="*/ 139871 h 1850365"/>
              <a:gd name="connsiteX20" fmla="*/ 437447 w 1835725"/>
              <a:gd name="connsiteY20" fmla="*/ 139395 h 1850365"/>
              <a:gd name="connsiteX21" fmla="*/ 73211 w 1835725"/>
              <a:gd name="connsiteY21" fmla="*/ 137204 h 1850365"/>
              <a:gd name="connsiteX22" fmla="*/ 749 w 1835725"/>
              <a:gd name="connsiteY22" fmla="*/ 84082 h 1850365"/>
              <a:gd name="connsiteX23" fmla="*/ 53871 w 1835725"/>
              <a:gd name="connsiteY23" fmla="*/ 11621 h 1850365"/>
              <a:gd name="connsiteX24" fmla="*/ 58352 w 1835725"/>
              <a:gd name="connsiteY24" fmla="*/ 11093 h 1850365"/>
              <a:gd name="connsiteX25" fmla="*/ 454020 w 1835725"/>
              <a:gd name="connsiteY25" fmla="*/ 13474 h 1850365"/>
              <a:gd name="connsiteX26" fmla="*/ 477919 w 1835725"/>
              <a:gd name="connsiteY26" fmla="*/ 21437 h 1850365"/>
              <a:gd name="connsiteX27" fmla="*/ 957797 w 1835725"/>
              <a:gd name="connsiteY27" fmla="*/ 167970 h 1850365"/>
              <a:gd name="connsiteX28" fmla="*/ 1286982 w 1835725"/>
              <a:gd name="connsiteY28" fmla="*/ 387616 h 1850365"/>
              <a:gd name="connsiteX29" fmla="*/ 1293725 w 1835725"/>
              <a:gd name="connsiteY29" fmla="*/ 477075 h 1850365"/>
              <a:gd name="connsiteX30" fmla="*/ 1245453 w 1835725"/>
              <a:gd name="connsiteY30" fmla="*/ 499154 h 1850365"/>
              <a:gd name="connsiteX31" fmla="*/ 1245167 w 1835725"/>
              <a:gd name="connsiteY31" fmla="*/ 499154 h 1850365"/>
              <a:gd name="connsiteX32" fmla="*/ 1203638 w 1835725"/>
              <a:gd name="connsiteY32" fmla="*/ 484104 h 1850365"/>
              <a:gd name="connsiteX33" fmla="*/ 900647 w 1835725"/>
              <a:gd name="connsiteY33" fmla="*/ 281508 h 1850365"/>
              <a:gd name="connsiteX34" fmla="*/ 872454 w 1835725"/>
              <a:gd name="connsiteY34" fmla="*/ 196164 h 1850365"/>
              <a:gd name="connsiteX35" fmla="*/ 957797 w 1835725"/>
              <a:gd name="connsiteY35" fmla="*/ 167970 h 1850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835725" h="1850365">
                <a:moveTo>
                  <a:pt x="1801138" y="1622662"/>
                </a:moveTo>
                <a:cubicBezTo>
                  <a:pt x="1822106" y="1633400"/>
                  <a:pt x="1836117" y="1655372"/>
                  <a:pt x="1835717" y="1680254"/>
                </a:cubicBezTo>
                <a:lnTo>
                  <a:pt x="1815722" y="1850365"/>
                </a:lnTo>
                <a:lnTo>
                  <a:pt x="1693039" y="1808259"/>
                </a:lnTo>
                <a:lnTo>
                  <a:pt x="1708939" y="1673301"/>
                </a:lnTo>
                <a:cubicBezTo>
                  <a:pt x="1712216" y="1638363"/>
                  <a:pt x="1743190" y="1612703"/>
                  <a:pt x="1778129" y="1615979"/>
                </a:cubicBezTo>
                <a:cubicBezTo>
                  <a:pt x="1786387" y="1616753"/>
                  <a:pt x="1794149" y="1619084"/>
                  <a:pt x="1801138" y="1622662"/>
                </a:cubicBezTo>
                <a:close/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477919" y="21437"/>
                </a:move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ubicBezTo>
                  <a:pt x="462713" y="14543"/>
                  <a:pt x="470778" y="17324"/>
                  <a:pt x="477919" y="21437"/>
                </a:cubicBezTo>
                <a:close/>
                <a:moveTo>
                  <a:pt x="957797" y="167970"/>
                </a:move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8235" y="164811"/>
                  <a:pt x="926445" y="152188"/>
                  <a:pt x="957797" y="16797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CF5E7AE0-415D-4236-B5E6-F2FC68DB94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51302" y="6106160"/>
            <a:ext cx="1804272" cy="746882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2511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018107F-354F-72BF-3163-4B2B46A3A1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1" r="34790" b="1"/>
          <a:stretch>
            <a:fillRect/>
          </a:stretch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AF0091-D288-E21B-C128-2F8700BAA8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1094" y="1161288"/>
            <a:ext cx="3438144" cy="112471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2800"/>
              <a:t>Learning Objectives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944D9D-1055-6D6B-BA44-DD51E252C6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094" y="2718054"/>
            <a:ext cx="3438906" cy="320725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71500" indent="-228600" algn="l">
              <a:buFont typeface="Arial" panose="020B0604020202020204" pitchFamily="34" charset="0"/>
              <a:buChar char="•"/>
            </a:pPr>
            <a:r>
              <a:rPr lang="en-US" sz="1700" dirty="0"/>
              <a:t>Define the mole as the SI unit for amount of substance.</a:t>
            </a:r>
          </a:p>
          <a:p>
            <a:pPr marL="571500" indent="-228600" algn="l">
              <a:buFont typeface="Arial" panose="020B0604020202020204" pitchFamily="34" charset="0"/>
              <a:buChar char="•"/>
            </a:pPr>
            <a:r>
              <a:rPr lang="en-US" sz="1700" dirty="0"/>
              <a:t>Relate Avogadro’s number to counting particles (atoms, molecules).</a:t>
            </a:r>
          </a:p>
          <a:p>
            <a:pPr marL="571500" indent="-228600" algn="l">
              <a:buFont typeface="Arial" panose="020B0604020202020204" pitchFamily="34" charset="0"/>
              <a:buChar char="•"/>
            </a:pPr>
            <a:r>
              <a:rPr lang="en-US" sz="1700" dirty="0"/>
              <a:t>Convert between moles and number of particles.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40253768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58C3E0-2DB9-109F-52D1-7848449B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400"/>
              <a:t>Everyday Counting Units</a:t>
            </a:r>
          </a:p>
        </p:txBody>
      </p:sp>
      <p:sp>
        <p:nvSpPr>
          <p:cNvPr id="15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C19D03F-99AB-58D7-8B89-46BD9F0C11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58" r="5197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graphicFrame>
        <p:nvGraphicFramePr>
          <p:cNvPr id="16" name="Content Placeholder 15">
            <a:extLst>
              <a:ext uri="{FF2B5EF4-FFF2-40B4-BE49-F238E27FC236}">
                <a16:creationId xmlns:a16="http://schemas.microsoft.com/office/drawing/2014/main" id="{7AD97EA3-9D0C-36DF-D6E2-73AA6CE7AAB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1680219"/>
              </p:ext>
            </p:extLst>
          </p:nvPr>
        </p:nvGraphicFramePr>
        <p:xfrm>
          <a:off x="683161" y="2449537"/>
          <a:ext cx="4282440" cy="30405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6" name="TextBox 25">
            <a:extLst>
              <a:ext uri="{FF2B5EF4-FFF2-40B4-BE49-F238E27FC236}">
                <a16:creationId xmlns:a16="http://schemas.microsoft.com/office/drawing/2014/main" id="{DE5D3E53-DD58-78CA-A451-8F12F578B098}"/>
              </a:ext>
            </a:extLst>
          </p:cNvPr>
          <p:cNvSpPr txBox="1"/>
          <p:nvPr/>
        </p:nvSpPr>
        <p:spPr>
          <a:xfrm>
            <a:off x="640080" y="4841097"/>
            <a:ext cx="40786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9"/>
              </a:rPr>
              <a:t>Quick poll via </a:t>
            </a:r>
            <a:r>
              <a:rPr lang="en-US" dirty="0" err="1">
                <a:hlinkClick r:id="rId9"/>
              </a:rPr>
              <a:t>Mentimeter</a:t>
            </a:r>
            <a:endParaRPr lang="en-US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2A35A317-314B-A35F-AC74-57EA81949AD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361" y="4843995"/>
            <a:ext cx="1626878" cy="1626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861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500E1A-0138-05E5-42B2-64ADB48A6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000" kern="1200">
                <a:latin typeface="+mj-lt"/>
                <a:ea typeface="+mj-ea"/>
                <a:cs typeface="+mj-cs"/>
              </a:rPr>
              <a:t>Why We Need the Mole</a:t>
            </a:r>
            <a:br>
              <a:rPr lang="en-US" sz="3000" kern="1200">
                <a:latin typeface="+mj-lt"/>
                <a:ea typeface="+mj-ea"/>
                <a:cs typeface="+mj-cs"/>
              </a:rPr>
            </a:br>
            <a:br>
              <a:rPr lang="en-US" sz="3000" kern="1200">
                <a:latin typeface="+mj-lt"/>
                <a:ea typeface="+mj-ea"/>
                <a:cs typeface="+mj-cs"/>
              </a:rPr>
            </a:br>
            <a:br>
              <a:rPr lang="en-US" sz="3000" kern="1200">
                <a:latin typeface="+mj-lt"/>
                <a:ea typeface="+mj-ea"/>
                <a:cs typeface="+mj-cs"/>
              </a:rPr>
            </a:br>
            <a:endParaRPr lang="en-US" sz="3000" kern="1200">
              <a:latin typeface="+mj-lt"/>
              <a:ea typeface="+mj-ea"/>
              <a:cs typeface="+mj-cs"/>
            </a:endParaRPr>
          </a:p>
        </p:txBody>
      </p:sp>
      <p:sp>
        <p:nvSpPr>
          <p:cNvPr id="37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76F002D-7D0B-7D18-EC39-B1ADB9303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200" kern="1200">
                <a:latin typeface="+mn-lt"/>
                <a:ea typeface="+mn-ea"/>
                <a:cs typeface="+mn-cs"/>
              </a:rPr>
              <a:t>Question: “Could you count out atoms one by one to make water?</a:t>
            </a:r>
            <a:endParaRPr lang="ar-AE" sz="2200" kern="1200">
              <a:latin typeface="+mn-lt"/>
              <a:ea typeface="+mn-ea"/>
              <a:cs typeface="+mn-cs"/>
            </a:endParaRPr>
          </a:p>
          <a:p>
            <a:pPr marL="0" indent="0">
              <a:buNone/>
            </a:pPr>
            <a:endParaRPr lang="ar-AE" sz="2200" kern="1200">
              <a:latin typeface="+mn-lt"/>
              <a:ea typeface="+mn-ea"/>
              <a:cs typeface="+mn-cs"/>
            </a:endParaRPr>
          </a:p>
          <a:p>
            <a:pPr marL="0" indent="0">
              <a:buNone/>
            </a:pPr>
            <a:r>
              <a:rPr lang="pt-BR" sz="2200"/>
              <a:t>2 H atoms + 1 O atom</a:t>
            </a:r>
            <a:endParaRPr lang="ar-AE" sz="2200"/>
          </a:p>
          <a:p>
            <a:pPr marL="0" indent="0">
              <a:buNone/>
            </a:pPr>
            <a:endParaRPr lang="ar-AE" sz="2200" kern="1200">
              <a:latin typeface="+mn-lt"/>
              <a:ea typeface="+mn-ea"/>
              <a:cs typeface="+mn-cs"/>
            </a:endParaRPr>
          </a:p>
          <a:p>
            <a:pPr marL="0" indent="0">
              <a:buNone/>
            </a:pPr>
            <a:endParaRPr lang="ar-AE" sz="2200"/>
          </a:p>
          <a:p>
            <a:pPr marL="0" indent="0">
              <a:buNone/>
            </a:pPr>
            <a:r>
              <a:rPr lang="en-US" sz="2200" u="sng">
                <a:hlinkClick r:id="rId2"/>
              </a:rPr>
              <a:t>How Big is a Mole</a:t>
            </a:r>
            <a:endParaRPr lang="en-US" sz="2200" kern="1200">
              <a:latin typeface="+mn-lt"/>
              <a:ea typeface="+mn-ea"/>
              <a:cs typeface="+mn-cs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22E4960-7BD4-BB5B-2A0C-181FAFF60C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3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72987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5EF17487-C386-4F99-B5EB-4FD3DF4236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A0DE92DF-4769-4DE9-93FD-EE312718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0"/>
            <a:ext cx="7472381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64AB6F-02FB-43E2-A767-3FEA046F35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6824" y="643467"/>
            <a:ext cx="4772975" cy="1800526"/>
          </a:xfrm>
        </p:spPr>
        <p:txBody>
          <a:bodyPr>
            <a:normAutofit/>
          </a:bodyPr>
          <a:lstStyle/>
          <a:p>
            <a:r>
              <a:rPr lang="en-US"/>
              <a:t>Introducing Avogadro’s Number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0ABE203-1F7E-3C8F-A851-E40279E1F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6824" y="2623381"/>
            <a:ext cx="4772974" cy="35535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7200" b="1" dirty="0"/>
              <a:t>6.02 × 10²³</a:t>
            </a:r>
            <a:endParaRPr lang="ar-AE" sz="7200" b="1" dirty="0"/>
          </a:p>
          <a:p>
            <a:pPr marL="0" indent="0">
              <a:buNone/>
            </a:pPr>
            <a:r>
              <a:rPr lang="en-US" sz="2000" dirty="0"/>
              <a:t>If you had a mole of basketballs, they’d cover the Earth!</a:t>
            </a:r>
          </a:p>
          <a:p>
            <a:pPr marL="0" indent="0">
              <a:buNone/>
            </a:pPr>
            <a:r>
              <a:rPr lang="en-US" sz="2000" dirty="0"/>
              <a:t>A mole of seconds is longer than the age of the universe.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A23ED81-24E9-957F-7670-2B24F35D0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0211" y="1240737"/>
            <a:ext cx="3848322" cy="1350466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ADC9EDA-0F03-07D3-F6C9-453CFEDC71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42" r="22442" b="2"/>
          <a:stretch>
            <a:fillRect/>
          </a:stretch>
        </p:blipFill>
        <p:spPr>
          <a:xfrm>
            <a:off x="8380669" y="3657600"/>
            <a:ext cx="2487406" cy="258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3562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" name="Rectangle 81">
            <a:extLst>
              <a:ext uri="{FF2B5EF4-FFF2-40B4-BE49-F238E27FC236}">
                <a16:creationId xmlns:a16="http://schemas.microsoft.com/office/drawing/2014/main" id="{4C3A44BB-E01C-4AA8-B2C8-32FC346D2E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62A399-E738-659B-8C28-9CE6ADA26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6846" y="3696269"/>
            <a:ext cx="600398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 dirty="0">
                <a:latin typeface="+mj-lt"/>
                <a:ea typeface="+mj-ea"/>
                <a:cs typeface="+mj-cs"/>
              </a:rPr>
              <a:t>Explore: Mass vs. Particle Count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1F12A9-4109-8BC4-64D8-C8A05C7E9E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60" r="15962" b="1"/>
          <a:stretch>
            <a:fillRect/>
          </a:stretch>
        </p:blipFill>
        <p:spPr>
          <a:xfrm>
            <a:off x="4406845" y="3"/>
            <a:ext cx="4101288" cy="3418797"/>
          </a:xfrm>
          <a:custGeom>
            <a:avLst/>
            <a:gdLst/>
            <a:ahLst/>
            <a:cxnLst/>
            <a:rect l="l" t="t" r="r" b="b"/>
            <a:pathLst>
              <a:path w="4101288" h="3418797">
                <a:moveTo>
                  <a:pt x="989912" y="0"/>
                </a:moveTo>
                <a:lnTo>
                  <a:pt x="3844502" y="0"/>
                </a:lnTo>
                <a:lnTo>
                  <a:pt x="3760850" y="25406"/>
                </a:lnTo>
                <a:cubicBezTo>
                  <a:pt x="3711615" y="43967"/>
                  <a:pt x="3663870" y="67007"/>
                  <a:pt x="3618425" y="98254"/>
                </a:cubicBezTo>
                <a:cubicBezTo>
                  <a:pt x="3626136" y="110145"/>
                  <a:pt x="3665355" y="144049"/>
                  <a:pt x="3649272" y="146579"/>
                </a:cubicBezTo>
                <a:cubicBezTo>
                  <a:pt x="3604102" y="153917"/>
                  <a:pt x="3564000" y="178711"/>
                  <a:pt x="3522797" y="199205"/>
                </a:cubicBezTo>
                <a:cubicBezTo>
                  <a:pt x="3504948" y="208060"/>
                  <a:pt x="3483356" y="219700"/>
                  <a:pt x="3491728" y="251325"/>
                </a:cubicBezTo>
                <a:cubicBezTo>
                  <a:pt x="3506932" y="260181"/>
                  <a:pt x="3518169" y="247783"/>
                  <a:pt x="3530727" y="246772"/>
                </a:cubicBezTo>
                <a:cubicBezTo>
                  <a:pt x="3543507" y="245761"/>
                  <a:pt x="3572153" y="252336"/>
                  <a:pt x="3564219" y="256638"/>
                </a:cubicBezTo>
                <a:cubicBezTo>
                  <a:pt x="3528083" y="276121"/>
                  <a:pt x="3593085" y="322928"/>
                  <a:pt x="3550339" y="322928"/>
                </a:cubicBezTo>
                <a:cubicBezTo>
                  <a:pt x="3478728" y="323181"/>
                  <a:pt x="3440609" y="406169"/>
                  <a:pt x="3371643" y="408447"/>
                </a:cubicBezTo>
                <a:cubicBezTo>
                  <a:pt x="3360627" y="408698"/>
                  <a:pt x="3355338" y="423373"/>
                  <a:pt x="3355558" y="436278"/>
                </a:cubicBezTo>
                <a:cubicBezTo>
                  <a:pt x="3355558" y="451712"/>
                  <a:pt x="3365694" y="454494"/>
                  <a:pt x="3376931" y="456013"/>
                </a:cubicBezTo>
                <a:cubicBezTo>
                  <a:pt x="3394118" y="458289"/>
                  <a:pt x="3411965" y="436278"/>
                  <a:pt x="3434660" y="466133"/>
                </a:cubicBezTo>
                <a:cubicBezTo>
                  <a:pt x="3393898" y="483590"/>
                  <a:pt x="3353135" y="501049"/>
                  <a:pt x="3353797" y="561013"/>
                </a:cubicBezTo>
                <a:cubicBezTo>
                  <a:pt x="3354015" y="577205"/>
                  <a:pt x="3337050" y="583277"/>
                  <a:pt x="3324270" y="587325"/>
                </a:cubicBezTo>
                <a:cubicBezTo>
                  <a:pt x="3303117" y="593904"/>
                  <a:pt x="3285272" y="605543"/>
                  <a:pt x="3273812" y="628061"/>
                </a:cubicBezTo>
                <a:cubicBezTo>
                  <a:pt x="3274033" y="632362"/>
                  <a:pt x="3274254" y="636917"/>
                  <a:pt x="3272930" y="640459"/>
                </a:cubicBezTo>
                <a:cubicBezTo>
                  <a:pt x="3276676" y="694855"/>
                  <a:pt x="3307523" y="693336"/>
                  <a:pt x="3341676" y="684230"/>
                </a:cubicBezTo>
                <a:cubicBezTo>
                  <a:pt x="3382439" y="673096"/>
                  <a:pt x="3422762" y="652855"/>
                  <a:pt x="3465728" y="672338"/>
                </a:cubicBezTo>
                <a:cubicBezTo>
                  <a:pt x="3405133" y="698397"/>
                  <a:pt x="3339253" y="700422"/>
                  <a:pt x="3282405" y="737615"/>
                </a:cubicBezTo>
                <a:cubicBezTo>
                  <a:pt x="3490406" y="744447"/>
                  <a:pt x="3674169" y="627048"/>
                  <a:pt x="3875781" y="582013"/>
                </a:cubicBezTo>
                <a:cubicBezTo>
                  <a:pt x="3868951" y="612120"/>
                  <a:pt x="3852646" y="618193"/>
                  <a:pt x="3837883" y="622747"/>
                </a:cubicBezTo>
                <a:cubicBezTo>
                  <a:pt x="3763408" y="645519"/>
                  <a:pt x="3698188" y="690809"/>
                  <a:pt x="3630322" y="730023"/>
                </a:cubicBezTo>
                <a:cubicBezTo>
                  <a:pt x="3602340" y="746216"/>
                  <a:pt x="3582066" y="762411"/>
                  <a:pt x="3571492" y="797327"/>
                </a:cubicBezTo>
                <a:cubicBezTo>
                  <a:pt x="3562015" y="828953"/>
                  <a:pt x="3543728" y="843628"/>
                  <a:pt x="3509797" y="834518"/>
                </a:cubicBezTo>
                <a:cubicBezTo>
                  <a:pt x="3482254" y="826927"/>
                  <a:pt x="3452068" y="830975"/>
                  <a:pt x="3423203" y="833760"/>
                </a:cubicBezTo>
                <a:cubicBezTo>
                  <a:pt x="3389931" y="836796"/>
                  <a:pt x="3352693" y="872470"/>
                  <a:pt x="3361728" y="890941"/>
                </a:cubicBezTo>
                <a:cubicBezTo>
                  <a:pt x="3377151" y="922314"/>
                  <a:pt x="3402931" y="906627"/>
                  <a:pt x="3425847" y="903084"/>
                </a:cubicBezTo>
                <a:cubicBezTo>
                  <a:pt x="3451848" y="898784"/>
                  <a:pt x="3500100" y="889927"/>
                  <a:pt x="3500982" y="893723"/>
                </a:cubicBezTo>
                <a:cubicBezTo>
                  <a:pt x="3517950" y="972410"/>
                  <a:pt x="3637374" y="903845"/>
                  <a:pt x="3663154" y="896758"/>
                </a:cubicBezTo>
                <a:cubicBezTo>
                  <a:pt x="3695322" y="887904"/>
                  <a:pt x="3725509" y="904097"/>
                  <a:pt x="3756136" y="907891"/>
                </a:cubicBezTo>
                <a:cubicBezTo>
                  <a:pt x="3783459" y="911433"/>
                  <a:pt x="3937918" y="922314"/>
                  <a:pt x="3969866" y="888915"/>
                </a:cubicBezTo>
                <a:cubicBezTo>
                  <a:pt x="3974273" y="914976"/>
                  <a:pt x="3965020" y="925602"/>
                  <a:pt x="3957306" y="937494"/>
                </a:cubicBezTo>
                <a:cubicBezTo>
                  <a:pt x="3946511" y="954445"/>
                  <a:pt x="3944747" y="966337"/>
                  <a:pt x="3965239" y="979747"/>
                </a:cubicBezTo>
                <a:cubicBezTo>
                  <a:pt x="4023630" y="1018206"/>
                  <a:pt x="4022747" y="1019470"/>
                  <a:pt x="3968324" y="1071591"/>
                </a:cubicBezTo>
                <a:cubicBezTo>
                  <a:pt x="3965678" y="1073867"/>
                  <a:pt x="3966782" y="1081459"/>
                  <a:pt x="3966341" y="1086519"/>
                </a:cubicBezTo>
                <a:cubicBezTo>
                  <a:pt x="3980663" y="1094615"/>
                  <a:pt x="3997409" y="1074373"/>
                  <a:pt x="4014153" y="1096133"/>
                </a:cubicBezTo>
                <a:cubicBezTo>
                  <a:pt x="3941222" y="1191771"/>
                  <a:pt x="3829950" y="1215299"/>
                  <a:pt x="3729254" y="1287157"/>
                </a:cubicBezTo>
                <a:cubicBezTo>
                  <a:pt x="3810780" y="1310939"/>
                  <a:pt x="3859696" y="1227952"/>
                  <a:pt x="3919628" y="1238578"/>
                </a:cubicBezTo>
                <a:cubicBezTo>
                  <a:pt x="3949596" y="1264639"/>
                  <a:pt x="3860577" y="1306386"/>
                  <a:pt x="3945409" y="1318784"/>
                </a:cubicBezTo>
                <a:cubicBezTo>
                  <a:pt x="3908610" y="1341555"/>
                  <a:pt x="3881289" y="1363817"/>
                  <a:pt x="3855951" y="1390133"/>
                </a:cubicBezTo>
                <a:cubicBezTo>
                  <a:pt x="3810780" y="1437192"/>
                  <a:pt x="3801967" y="1468060"/>
                  <a:pt x="3822900" y="1531314"/>
                </a:cubicBezTo>
                <a:cubicBezTo>
                  <a:pt x="3836562" y="1572808"/>
                  <a:pt x="3856611" y="1611013"/>
                  <a:pt x="3838986" y="1660349"/>
                </a:cubicBezTo>
                <a:cubicBezTo>
                  <a:pt x="3826646" y="1694254"/>
                  <a:pt x="3831494" y="1716517"/>
                  <a:pt x="3877323" y="1701337"/>
                </a:cubicBezTo>
                <a:cubicBezTo>
                  <a:pt x="3926679" y="1685144"/>
                  <a:pt x="3945187" y="1715505"/>
                  <a:pt x="3932849" y="1774963"/>
                </a:cubicBezTo>
                <a:cubicBezTo>
                  <a:pt x="3924917" y="1813169"/>
                  <a:pt x="3933291" y="1824806"/>
                  <a:pt x="3967221" y="1820505"/>
                </a:cubicBezTo>
                <a:cubicBezTo>
                  <a:pt x="4004680" y="1815698"/>
                  <a:pt x="4040375" y="1790649"/>
                  <a:pt x="4086646" y="1802795"/>
                </a:cubicBezTo>
                <a:cubicBezTo>
                  <a:pt x="4049631" y="1872120"/>
                  <a:pt x="3970527" y="1852385"/>
                  <a:pt x="3927340" y="1918423"/>
                </a:cubicBezTo>
                <a:cubicBezTo>
                  <a:pt x="3978900" y="1918674"/>
                  <a:pt x="4018341" y="1918423"/>
                  <a:pt x="4056460" y="1903999"/>
                </a:cubicBezTo>
                <a:cubicBezTo>
                  <a:pt x="4072325" y="1898179"/>
                  <a:pt x="4089732" y="1892109"/>
                  <a:pt x="4098545" y="1912096"/>
                </a:cubicBezTo>
                <a:cubicBezTo>
                  <a:pt x="4108901" y="1936132"/>
                  <a:pt x="4087529" y="1945241"/>
                  <a:pt x="4074527" y="1949542"/>
                </a:cubicBezTo>
                <a:cubicBezTo>
                  <a:pt x="4037951" y="1961686"/>
                  <a:pt x="4009969" y="1990529"/>
                  <a:pt x="3979782" y="2013047"/>
                </a:cubicBezTo>
                <a:cubicBezTo>
                  <a:pt x="3913460" y="2062386"/>
                  <a:pt x="3840746" y="2103626"/>
                  <a:pt x="3784559" y="2185097"/>
                </a:cubicBezTo>
                <a:cubicBezTo>
                  <a:pt x="3855290" y="2164349"/>
                  <a:pt x="3907951" y="2116025"/>
                  <a:pt x="3973612" y="2106157"/>
                </a:cubicBezTo>
                <a:cubicBezTo>
                  <a:pt x="3916764" y="2180290"/>
                  <a:pt x="3843611" y="2229120"/>
                  <a:pt x="3774426" y="2283011"/>
                </a:cubicBezTo>
                <a:cubicBezTo>
                  <a:pt x="3754594" y="2298192"/>
                  <a:pt x="3734543" y="2308566"/>
                  <a:pt x="3730136" y="2341710"/>
                </a:cubicBezTo>
                <a:cubicBezTo>
                  <a:pt x="3721542" y="2405976"/>
                  <a:pt x="3695763" y="2459107"/>
                  <a:pt x="3640678" y="2487444"/>
                </a:cubicBezTo>
                <a:cubicBezTo>
                  <a:pt x="3640238" y="2487699"/>
                  <a:pt x="3643322" y="2497314"/>
                  <a:pt x="3645085" y="2503890"/>
                </a:cubicBezTo>
                <a:cubicBezTo>
                  <a:pt x="3678797" y="2505916"/>
                  <a:pt x="3705458" y="2467963"/>
                  <a:pt x="3748425" y="2480360"/>
                </a:cubicBezTo>
                <a:cubicBezTo>
                  <a:pt x="3707220" y="2531974"/>
                  <a:pt x="3672847" y="2578277"/>
                  <a:pt x="3614458" y="2602819"/>
                </a:cubicBezTo>
                <a:cubicBezTo>
                  <a:pt x="3567745" y="2622300"/>
                  <a:pt x="3510016" y="2633686"/>
                  <a:pt x="3476083" y="2696937"/>
                </a:cubicBezTo>
                <a:cubicBezTo>
                  <a:pt x="3515524" y="2709337"/>
                  <a:pt x="3544831" y="2693651"/>
                  <a:pt x="3574357" y="2682517"/>
                </a:cubicBezTo>
                <a:cubicBezTo>
                  <a:pt x="3619525" y="2665312"/>
                  <a:pt x="3664255" y="2645832"/>
                  <a:pt x="3709425" y="2628625"/>
                </a:cubicBezTo>
                <a:cubicBezTo>
                  <a:pt x="3726611" y="2622047"/>
                  <a:pt x="3745340" y="2617491"/>
                  <a:pt x="3756357" y="2648866"/>
                </a:cubicBezTo>
                <a:cubicBezTo>
                  <a:pt x="3698847" y="2655446"/>
                  <a:pt x="3664475" y="2697951"/>
                  <a:pt x="3628340" y="2737926"/>
                </a:cubicBezTo>
                <a:cubicBezTo>
                  <a:pt x="3608067" y="2760445"/>
                  <a:pt x="3591541" y="2790554"/>
                  <a:pt x="3554967" y="2779169"/>
                </a:cubicBezTo>
                <a:cubicBezTo>
                  <a:pt x="3535796" y="2773097"/>
                  <a:pt x="3523678" y="2790046"/>
                  <a:pt x="3525662" y="2810794"/>
                </a:cubicBezTo>
                <a:cubicBezTo>
                  <a:pt x="3532932" y="2883915"/>
                  <a:pt x="3488203" y="2909469"/>
                  <a:pt x="3441932" y="2923637"/>
                </a:cubicBezTo>
                <a:cubicBezTo>
                  <a:pt x="3354236" y="2950204"/>
                  <a:pt x="3281303" y="3012697"/>
                  <a:pt x="3196032" y="3046854"/>
                </a:cubicBezTo>
                <a:cubicBezTo>
                  <a:pt x="3113184" y="3079999"/>
                  <a:pt x="3049065" y="3158685"/>
                  <a:pt x="2965998" y="3199927"/>
                </a:cubicBezTo>
                <a:cubicBezTo>
                  <a:pt x="2905843" y="3229783"/>
                  <a:pt x="2848335" y="3268239"/>
                  <a:pt x="2786418" y="3295311"/>
                </a:cubicBezTo>
                <a:cubicBezTo>
                  <a:pt x="2639894" y="3359324"/>
                  <a:pt x="2490503" y="3410685"/>
                  <a:pt x="2332519" y="3418022"/>
                </a:cubicBezTo>
                <a:cubicBezTo>
                  <a:pt x="2202077" y="3423842"/>
                  <a:pt x="1070633" y="3418277"/>
                  <a:pt x="611003" y="2585615"/>
                </a:cubicBezTo>
                <a:cubicBezTo>
                  <a:pt x="602189" y="2581565"/>
                  <a:pt x="592275" y="2570939"/>
                  <a:pt x="589190" y="2560818"/>
                </a:cubicBezTo>
                <a:cubicBezTo>
                  <a:pt x="574427" y="2513505"/>
                  <a:pt x="538291" y="2493011"/>
                  <a:pt x="505681" y="2467457"/>
                </a:cubicBezTo>
                <a:cubicBezTo>
                  <a:pt x="477036" y="2444939"/>
                  <a:pt x="446628" y="2421409"/>
                  <a:pt x="434730" y="2383456"/>
                </a:cubicBezTo>
                <a:cubicBezTo>
                  <a:pt x="419086" y="2332854"/>
                  <a:pt x="463594" y="2374348"/>
                  <a:pt x="471748" y="2355119"/>
                </a:cubicBezTo>
                <a:cubicBezTo>
                  <a:pt x="454782" y="2328807"/>
                  <a:pt x="428560" y="2304770"/>
                  <a:pt x="421730" y="2274915"/>
                </a:cubicBezTo>
                <a:cubicBezTo>
                  <a:pt x="396833" y="2167131"/>
                  <a:pt x="343069" y="2088698"/>
                  <a:pt x="262645" y="2027722"/>
                </a:cubicBezTo>
                <a:cubicBezTo>
                  <a:pt x="239509" y="2010264"/>
                  <a:pt x="224307" y="1978384"/>
                  <a:pt x="192799" y="1973326"/>
                </a:cubicBezTo>
                <a:cubicBezTo>
                  <a:pt x="122730" y="1962193"/>
                  <a:pt x="144764" y="1875156"/>
                  <a:pt x="107746" y="1836446"/>
                </a:cubicBezTo>
                <a:cubicBezTo>
                  <a:pt x="100695" y="1829107"/>
                  <a:pt x="94306" y="1814687"/>
                  <a:pt x="95627" y="1804821"/>
                </a:cubicBezTo>
                <a:cubicBezTo>
                  <a:pt x="97609" y="1790649"/>
                  <a:pt x="105983" y="1777240"/>
                  <a:pt x="113034" y="1764589"/>
                </a:cubicBezTo>
                <a:cubicBezTo>
                  <a:pt x="120306" y="1751939"/>
                  <a:pt x="131322" y="1740806"/>
                  <a:pt x="126034" y="1724108"/>
                </a:cubicBezTo>
                <a:cubicBezTo>
                  <a:pt x="123833" y="1717277"/>
                  <a:pt x="125373" y="1693494"/>
                  <a:pt x="109068" y="1712215"/>
                </a:cubicBezTo>
                <a:cubicBezTo>
                  <a:pt x="64340" y="1763578"/>
                  <a:pt x="38339" y="1715001"/>
                  <a:pt x="0" y="1691723"/>
                </a:cubicBezTo>
                <a:cubicBezTo>
                  <a:pt x="30848" y="1667686"/>
                  <a:pt x="58610" y="1650735"/>
                  <a:pt x="63238" y="1614808"/>
                </a:cubicBezTo>
                <a:cubicBezTo>
                  <a:pt x="72712" y="1540674"/>
                  <a:pt x="113253" y="1506772"/>
                  <a:pt x="174729" y="1500192"/>
                </a:cubicBezTo>
                <a:cubicBezTo>
                  <a:pt x="152034" y="1428591"/>
                  <a:pt x="152034" y="1428591"/>
                  <a:pt x="225408" y="1418722"/>
                </a:cubicBezTo>
                <a:cubicBezTo>
                  <a:pt x="197204" y="1373181"/>
                  <a:pt x="197204" y="1361542"/>
                  <a:pt x="231358" y="1345855"/>
                </a:cubicBezTo>
                <a:cubicBezTo>
                  <a:pt x="264188" y="1330927"/>
                  <a:pt x="300543" y="1325867"/>
                  <a:pt x="330952" y="1302844"/>
                </a:cubicBezTo>
                <a:cubicBezTo>
                  <a:pt x="302967" y="1244651"/>
                  <a:pt x="295035" y="1177097"/>
                  <a:pt x="237307" y="1148758"/>
                </a:cubicBezTo>
                <a:cubicBezTo>
                  <a:pt x="228273" y="1144458"/>
                  <a:pt x="222103" y="1127000"/>
                  <a:pt x="227831" y="1116880"/>
                </a:cubicBezTo>
                <a:cubicBezTo>
                  <a:pt x="248764" y="1080194"/>
                  <a:pt x="218798" y="1010614"/>
                  <a:pt x="284017" y="1002772"/>
                </a:cubicBezTo>
                <a:cubicBezTo>
                  <a:pt x="292171" y="1002013"/>
                  <a:pt x="299663" y="994421"/>
                  <a:pt x="293273" y="984554"/>
                </a:cubicBezTo>
                <a:cubicBezTo>
                  <a:pt x="271238" y="950145"/>
                  <a:pt x="297900" y="952421"/>
                  <a:pt x="313983" y="948120"/>
                </a:cubicBezTo>
                <a:cubicBezTo>
                  <a:pt x="333375" y="942809"/>
                  <a:pt x="355409" y="957988"/>
                  <a:pt x="373477" y="939265"/>
                </a:cubicBezTo>
                <a:cubicBezTo>
                  <a:pt x="369289" y="919530"/>
                  <a:pt x="353646" y="919783"/>
                  <a:pt x="342629" y="913458"/>
                </a:cubicBezTo>
                <a:cubicBezTo>
                  <a:pt x="310460" y="895240"/>
                  <a:pt x="284238" y="873483"/>
                  <a:pt x="282695" y="826169"/>
                </a:cubicBezTo>
                <a:cubicBezTo>
                  <a:pt x="281595" y="787964"/>
                  <a:pt x="278069" y="754314"/>
                  <a:pt x="322578" y="742675"/>
                </a:cubicBezTo>
                <a:cubicBezTo>
                  <a:pt x="341086" y="737866"/>
                  <a:pt x="335797" y="710289"/>
                  <a:pt x="325221" y="696626"/>
                </a:cubicBezTo>
                <a:cubicBezTo>
                  <a:pt x="306272" y="672338"/>
                  <a:pt x="290629" y="639953"/>
                  <a:pt x="258017" y="637675"/>
                </a:cubicBezTo>
                <a:cubicBezTo>
                  <a:pt x="238187" y="636158"/>
                  <a:pt x="222983" y="626035"/>
                  <a:pt x="207340" y="614398"/>
                </a:cubicBezTo>
                <a:cubicBezTo>
                  <a:pt x="196103" y="606047"/>
                  <a:pt x="182662" y="598964"/>
                  <a:pt x="183983" y="581001"/>
                </a:cubicBezTo>
                <a:cubicBezTo>
                  <a:pt x="185306" y="563795"/>
                  <a:pt x="198305" y="556711"/>
                  <a:pt x="211526" y="553169"/>
                </a:cubicBezTo>
                <a:cubicBezTo>
                  <a:pt x="255595" y="541784"/>
                  <a:pt x="297017" y="525085"/>
                  <a:pt x="333816" y="486880"/>
                </a:cubicBezTo>
                <a:cubicBezTo>
                  <a:pt x="309357" y="466639"/>
                  <a:pt x="286001" y="451964"/>
                  <a:pt x="267934" y="431469"/>
                </a:cubicBezTo>
                <a:cubicBezTo>
                  <a:pt x="224307" y="381881"/>
                  <a:pt x="593817" y="225772"/>
                  <a:pt x="612325" y="170108"/>
                </a:cubicBezTo>
                <a:cubicBezTo>
                  <a:pt x="618054" y="152904"/>
                  <a:pt x="637663" y="135194"/>
                  <a:pt x="653971" y="130133"/>
                </a:cubicBezTo>
                <a:cubicBezTo>
                  <a:pt x="730427" y="106350"/>
                  <a:pt x="796748" y="52963"/>
                  <a:pt x="874970" y="33228"/>
                </a:cubicBezTo>
                <a:cubicBezTo>
                  <a:pt x="911877" y="23867"/>
                  <a:pt x="948509" y="12925"/>
                  <a:pt x="986021" y="1223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256D6B-A9C0-5305-78B0-F112766078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06844" y="5021831"/>
            <a:ext cx="6946955" cy="1299943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000" kern="1200" dirty="0">
                <a:latin typeface="+mn-lt"/>
                <a:ea typeface="+mn-ea"/>
                <a:cs typeface="+mn-cs"/>
              </a:rPr>
              <a:t>Weigh “bundles” of different particles (M&amp;Ms vs. skittles)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kern="1200" dirty="0">
                <a:latin typeface="+mn-lt"/>
                <a:ea typeface="+mn-ea"/>
                <a:cs typeface="+mn-cs"/>
              </a:rPr>
              <a:t>Same 12 of items, different masses — just like atoms!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42F8CDA-DD21-3E98-7E74-1EBA0479C87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716" r="11720" b="1"/>
          <a:stretch>
            <a:fillRect/>
          </a:stretch>
        </p:blipFill>
        <p:spPr>
          <a:xfrm>
            <a:off x="20" y="277472"/>
            <a:ext cx="4552718" cy="5946218"/>
          </a:xfrm>
          <a:custGeom>
            <a:avLst/>
            <a:gdLst/>
            <a:ahLst/>
            <a:cxnLst/>
            <a:rect l="l" t="t" r="r" b="b"/>
            <a:pathLst>
              <a:path w="4552738" h="5946218">
                <a:moveTo>
                  <a:pt x="0" y="0"/>
                </a:moveTo>
                <a:lnTo>
                  <a:pt x="193217" y="10418"/>
                </a:lnTo>
                <a:cubicBezTo>
                  <a:pt x="612089" y="35802"/>
                  <a:pt x="1030148" y="71660"/>
                  <a:pt x="1446580" y="128061"/>
                </a:cubicBezTo>
                <a:cubicBezTo>
                  <a:pt x="1735723" y="167547"/>
                  <a:pt x="2027715" y="194943"/>
                  <a:pt x="2320927" y="163517"/>
                </a:cubicBezTo>
                <a:cubicBezTo>
                  <a:pt x="2335563" y="161905"/>
                  <a:pt x="2352239" y="156669"/>
                  <a:pt x="2364438" y="161905"/>
                </a:cubicBezTo>
                <a:cubicBezTo>
                  <a:pt x="2506776" y="220729"/>
                  <a:pt x="2662121" y="178424"/>
                  <a:pt x="2809744" y="215490"/>
                </a:cubicBezTo>
                <a:cubicBezTo>
                  <a:pt x="2771925" y="358517"/>
                  <a:pt x="2609662" y="346832"/>
                  <a:pt x="2518162" y="445944"/>
                </a:cubicBezTo>
                <a:cubicBezTo>
                  <a:pt x="2667409" y="485424"/>
                  <a:pt x="2801610" y="525312"/>
                  <a:pt x="2937846" y="555124"/>
                </a:cubicBezTo>
                <a:cubicBezTo>
                  <a:pt x="3082216" y="586550"/>
                  <a:pt x="3204622" y="671561"/>
                  <a:pt x="3345734" y="709433"/>
                </a:cubicBezTo>
                <a:cubicBezTo>
                  <a:pt x="3375832" y="717492"/>
                  <a:pt x="3412025" y="745693"/>
                  <a:pt x="3422598" y="773089"/>
                </a:cubicBezTo>
                <a:cubicBezTo>
                  <a:pt x="3456757" y="861726"/>
                  <a:pt x="4138745" y="1110310"/>
                  <a:pt x="4058225" y="1189273"/>
                </a:cubicBezTo>
                <a:cubicBezTo>
                  <a:pt x="4024878" y="1221909"/>
                  <a:pt x="3981773" y="1245276"/>
                  <a:pt x="3936629" y="1277508"/>
                </a:cubicBezTo>
                <a:cubicBezTo>
                  <a:pt x="4004547" y="1338344"/>
                  <a:pt x="4080998" y="1364935"/>
                  <a:pt x="4162334" y="1383065"/>
                </a:cubicBezTo>
                <a:cubicBezTo>
                  <a:pt x="4186736" y="1388705"/>
                  <a:pt x="4210728" y="1399986"/>
                  <a:pt x="4213168" y="1427383"/>
                </a:cubicBezTo>
                <a:cubicBezTo>
                  <a:pt x="4215607" y="1455987"/>
                  <a:pt x="4190800" y="1467266"/>
                  <a:pt x="4170061" y="1480564"/>
                </a:cubicBezTo>
                <a:cubicBezTo>
                  <a:pt x="4141188" y="1499095"/>
                  <a:pt x="4113127" y="1515214"/>
                  <a:pt x="4076527" y="1517630"/>
                </a:cubicBezTo>
                <a:cubicBezTo>
                  <a:pt x="4016337" y="1521257"/>
                  <a:pt x="3987466" y="1572826"/>
                  <a:pt x="3952493" y="1611502"/>
                </a:cubicBezTo>
                <a:cubicBezTo>
                  <a:pt x="3932973" y="1633259"/>
                  <a:pt x="3923211" y="1677172"/>
                  <a:pt x="3957370" y="1684828"/>
                </a:cubicBezTo>
                <a:cubicBezTo>
                  <a:pt x="4039518" y="1703363"/>
                  <a:pt x="4033011" y="1756946"/>
                  <a:pt x="4030981" y="1817782"/>
                </a:cubicBezTo>
                <a:cubicBezTo>
                  <a:pt x="4028133" y="1893124"/>
                  <a:pt x="3979737" y="1927770"/>
                  <a:pt x="3920363" y="1956780"/>
                </a:cubicBezTo>
                <a:cubicBezTo>
                  <a:pt x="3900029" y="1966851"/>
                  <a:pt x="3871158" y="1966449"/>
                  <a:pt x="3863429" y="1997874"/>
                </a:cubicBezTo>
                <a:cubicBezTo>
                  <a:pt x="3896777" y="2027688"/>
                  <a:pt x="3937444" y="2003517"/>
                  <a:pt x="3973233" y="2011975"/>
                </a:cubicBezTo>
                <a:cubicBezTo>
                  <a:pt x="4002918" y="2018824"/>
                  <a:pt x="4052127" y="2015199"/>
                  <a:pt x="4011458" y="2069991"/>
                </a:cubicBezTo>
                <a:cubicBezTo>
                  <a:pt x="3999664" y="2085704"/>
                  <a:pt x="4013491" y="2097792"/>
                  <a:pt x="4028540" y="2099000"/>
                </a:cubicBezTo>
                <a:cubicBezTo>
                  <a:pt x="4148913" y="2111489"/>
                  <a:pt x="4093606" y="2222285"/>
                  <a:pt x="4132241" y="2280703"/>
                </a:cubicBezTo>
                <a:cubicBezTo>
                  <a:pt x="4142812" y="2296818"/>
                  <a:pt x="4131425" y="2324618"/>
                  <a:pt x="4114752" y="2331466"/>
                </a:cubicBezTo>
                <a:cubicBezTo>
                  <a:pt x="4008205" y="2376592"/>
                  <a:pt x="3993565" y="2484163"/>
                  <a:pt x="3941916" y="2576828"/>
                </a:cubicBezTo>
                <a:cubicBezTo>
                  <a:pt x="3998039" y="2613488"/>
                  <a:pt x="4065138" y="2621547"/>
                  <a:pt x="4125732" y="2645318"/>
                </a:cubicBezTo>
                <a:cubicBezTo>
                  <a:pt x="4188768" y="2670298"/>
                  <a:pt x="4188768" y="2688831"/>
                  <a:pt x="4136714" y="2761349"/>
                </a:cubicBezTo>
                <a:cubicBezTo>
                  <a:pt x="4272135" y="2777064"/>
                  <a:pt x="4272135" y="2777064"/>
                  <a:pt x="4230249" y="2891080"/>
                </a:cubicBezTo>
                <a:cubicBezTo>
                  <a:pt x="4343713" y="2901557"/>
                  <a:pt x="4418537" y="2955542"/>
                  <a:pt x="4436023" y="3073591"/>
                </a:cubicBezTo>
                <a:cubicBezTo>
                  <a:pt x="4444564" y="3130800"/>
                  <a:pt x="4495804" y="3157792"/>
                  <a:pt x="4552738" y="3196068"/>
                </a:cubicBezTo>
                <a:cubicBezTo>
                  <a:pt x="4481978" y="3233136"/>
                  <a:pt x="4433989" y="3310489"/>
                  <a:pt x="4351436" y="3228700"/>
                </a:cubicBezTo>
                <a:cubicBezTo>
                  <a:pt x="4321344" y="3198888"/>
                  <a:pt x="4324186" y="3236761"/>
                  <a:pt x="4320122" y="3247637"/>
                </a:cubicBezTo>
                <a:cubicBezTo>
                  <a:pt x="4310364" y="3274227"/>
                  <a:pt x="4330695" y="3291956"/>
                  <a:pt x="4344116" y="3312099"/>
                </a:cubicBezTo>
                <a:cubicBezTo>
                  <a:pt x="4357130" y="3332244"/>
                  <a:pt x="4372586" y="3353596"/>
                  <a:pt x="4376244" y="3376163"/>
                </a:cubicBezTo>
                <a:cubicBezTo>
                  <a:pt x="4378682" y="3391874"/>
                  <a:pt x="4366890" y="3414835"/>
                  <a:pt x="4353877" y="3426522"/>
                </a:cubicBezTo>
                <a:cubicBezTo>
                  <a:pt x="4285554" y="3488163"/>
                  <a:pt x="4326221" y="3626757"/>
                  <a:pt x="4196898" y="3644486"/>
                </a:cubicBezTo>
                <a:cubicBezTo>
                  <a:pt x="4138745" y="3652541"/>
                  <a:pt x="4110687" y="3703306"/>
                  <a:pt x="4067986" y="3731106"/>
                </a:cubicBezTo>
                <a:cubicBezTo>
                  <a:pt x="3919551" y="3828201"/>
                  <a:pt x="3820322" y="3953097"/>
                  <a:pt x="3774370" y="4124729"/>
                </a:cubicBezTo>
                <a:cubicBezTo>
                  <a:pt x="3761764" y="4172269"/>
                  <a:pt x="3713368" y="4210546"/>
                  <a:pt x="3682054" y="4252444"/>
                </a:cubicBezTo>
                <a:cubicBezTo>
                  <a:pt x="3697103" y="4283064"/>
                  <a:pt x="3779250" y="4216990"/>
                  <a:pt x="3750377" y="4297567"/>
                </a:cubicBezTo>
                <a:cubicBezTo>
                  <a:pt x="3728417" y="4358002"/>
                  <a:pt x="3672294" y="4395470"/>
                  <a:pt x="3619425" y="4431328"/>
                </a:cubicBezTo>
                <a:cubicBezTo>
                  <a:pt x="3559239" y="4472019"/>
                  <a:pt x="3492545" y="4504653"/>
                  <a:pt x="3465296" y="4579993"/>
                </a:cubicBezTo>
                <a:cubicBezTo>
                  <a:pt x="3459603" y="4596110"/>
                  <a:pt x="3441305" y="4613031"/>
                  <a:pt x="3425038" y="4619479"/>
                </a:cubicBezTo>
                <a:cubicBezTo>
                  <a:pt x="2576720" y="5945389"/>
                  <a:pt x="488463" y="5954251"/>
                  <a:pt x="247714" y="5944983"/>
                </a:cubicBezTo>
                <a:cubicBezTo>
                  <a:pt x="174818" y="5942062"/>
                  <a:pt x="102913" y="5934760"/>
                  <a:pt x="31834" y="5923857"/>
                </a:cubicBezTo>
                <a:lnTo>
                  <a:pt x="0" y="5917408"/>
                </a:lnTo>
                <a:close/>
              </a:path>
            </a:pathLst>
          </a:cu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BB58E07-2226-98C5-034F-FC5796AB9FC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284" r="14318" b="-3"/>
          <a:stretch>
            <a:fillRect/>
          </a:stretch>
        </p:blipFill>
        <p:spPr>
          <a:xfrm>
            <a:off x="8653074" y="-2"/>
            <a:ext cx="3538926" cy="4290182"/>
          </a:xfrm>
          <a:custGeom>
            <a:avLst/>
            <a:gdLst/>
            <a:ahLst/>
            <a:cxnLst/>
            <a:rect l="l" t="t" r="r" b="b"/>
            <a:pathLst>
              <a:path w="3538926" h="4290182">
                <a:moveTo>
                  <a:pt x="1370437" y="0"/>
                </a:moveTo>
                <a:lnTo>
                  <a:pt x="3538926" y="0"/>
                </a:lnTo>
                <a:lnTo>
                  <a:pt x="3538926" y="4256362"/>
                </a:lnTo>
                <a:lnTo>
                  <a:pt x="3455334" y="4273195"/>
                </a:lnTo>
                <a:cubicBezTo>
                  <a:pt x="3401009" y="4281478"/>
                  <a:pt x="3346052" y="4287025"/>
                  <a:pt x="3290337" y="4289244"/>
                </a:cubicBezTo>
                <a:cubicBezTo>
                  <a:pt x="3106332" y="4296285"/>
                  <a:pt x="1510274" y="4289552"/>
                  <a:pt x="861903" y="3282295"/>
                </a:cubicBezTo>
                <a:cubicBezTo>
                  <a:pt x="849470" y="3277397"/>
                  <a:pt x="835485" y="3264542"/>
                  <a:pt x="831133" y="3252299"/>
                </a:cubicBezTo>
                <a:cubicBezTo>
                  <a:pt x="810307" y="3195065"/>
                  <a:pt x="759333" y="3170274"/>
                  <a:pt x="713332" y="3139362"/>
                </a:cubicBezTo>
                <a:cubicBezTo>
                  <a:pt x="672925" y="3112122"/>
                  <a:pt x="630030" y="3083658"/>
                  <a:pt x="613246" y="3037747"/>
                </a:cubicBezTo>
                <a:cubicBezTo>
                  <a:pt x="591178" y="2976535"/>
                  <a:pt x="653963" y="3026730"/>
                  <a:pt x="665465" y="3003469"/>
                </a:cubicBezTo>
                <a:cubicBezTo>
                  <a:pt x="641532" y="2971640"/>
                  <a:pt x="604543" y="2942562"/>
                  <a:pt x="594908" y="2906447"/>
                </a:cubicBezTo>
                <a:cubicBezTo>
                  <a:pt x="559787" y="2776063"/>
                  <a:pt x="483946" y="2681183"/>
                  <a:pt x="370497" y="2607422"/>
                </a:cubicBezTo>
                <a:cubicBezTo>
                  <a:pt x="337860" y="2586304"/>
                  <a:pt x="316415" y="2547739"/>
                  <a:pt x="271969" y="2541620"/>
                </a:cubicBezTo>
                <a:cubicBezTo>
                  <a:pt x="173127" y="2528152"/>
                  <a:pt x="204209" y="2422866"/>
                  <a:pt x="151990" y="2376038"/>
                </a:cubicBezTo>
                <a:cubicBezTo>
                  <a:pt x="142044" y="2367161"/>
                  <a:pt x="133031" y="2349717"/>
                  <a:pt x="134895" y="2337782"/>
                </a:cubicBezTo>
                <a:cubicBezTo>
                  <a:pt x="137691" y="2320639"/>
                  <a:pt x="149504" y="2304419"/>
                  <a:pt x="159450" y="2289115"/>
                </a:cubicBezTo>
                <a:cubicBezTo>
                  <a:pt x="169707" y="2273813"/>
                  <a:pt x="185247" y="2260344"/>
                  <a:pt x="177788" y="2240145"/>
                </a:cubicBezTo>
                <a:cubicBezTo>
                  <a:pt x="174683" y="2231882"/>
                  <a:pt x="176855" y="2203112"/>
                  <a:pt x="153855" y="2225759"/>
                </a:cubicBezTo>
                <a:cubicBezTo>
                  <a:pt x="90759" y="2287892"/>
                  <a:pt x="54081" y="2229129"/>
                  <a:pt x="0" y="2200970"/>
                </a:cubicBezTo>
                <a:cubicBezTo>
                  <a:pt x="43514" y="2171892"/>
                  <a:pt x="82677" y="2151388"/>
                  <a:pt x="89205" y="2107927"/>
                </a:cubicBezTo>
                <a:cubicBezTo>
                  <a:pt x="102570" y="2018249"/>
                  <a:pt x="159758" y="1977237"/>
                  <a:pt x="246479" y="1969279"/>
                </a:cubicBezTo>
                <a:cubicBezTo>
                  <a:pt x="214465" y="1882663"/>
                  <a:pt x="214465" y="1882663"/>
                  <a:pt x="317968" y="1870725"/>
                </a:cubicBezTo>
                <a:cubicBezTo>
                  <a:pt x="278183" y="1815635"/>
                  <a:pt x="278183" y="1801556"/>
                  <a:pt x="326361" y="1782580"/>
                </a:cubicBezTo>
                <a:cubicBezTo>
                  <a:pt x="372673" y="1764521"/>
                  <a:pt x="423957" y="1758400"/>
                  <a:pt x="466852" y="1730550"/>
                </a:cubicBezTo>
                <a:cubicBezTo>
                  <a:pt x="427377" y="1660155"/>
                  <a:pt x="416187" y="1578436"/>
                  <a:pt x="334753" y="1544155"/>
                </a:cubicBezTo>
                <a:cubicBezTo>
                  <a:pt x="322010" y="1538952"/>
                  <a:pt x="313307" y="1517834"/>
                  <a:pt x="321386" y="1505592"/>
                </a:cubicBezTo>
                <a:cubicBezTo>
                  <a:pt x="350915" y="1461214"/>
                  <a:pt x="308644" y="1377045"/>
                  <a:pt x="400645" y="1367557"/>
                </a:cubicBezTo>
                <a:cubicBezTo>
                  <a:pt x="412147" y="1366640"/>
                  <a:pt x="422716" y="1357456"/>
                  <a:pt x="413701" y="1345520"/>
                </a:cubicBezTo>
                <a:cubicBezTo>
                  <a:pt x="382618" y="1303896"/>
                  <a:pt x="420228" y="1306649"/>
                  <a:pt x="442916" y="1301447"/>
                </a:cubicBezTo>
                <a:cubicBezTo>
                  <a:pt x="470270" y="1295021"/>
                  <a:pt x="501352" y="1313384"/>
                  <a:pt x="526840" y="1290735"/>
                </a:cubicBezTo>
                <a:cubicBezTo>
                  <a:pt x="520932" y="1266862"/>
                  <a:pt x="498866" y="1267167"/>
                  <a:pt x="483325" y="1259517"/>
                </a:cubicBezTo>
                <a:cubicBezTo>
                  <a:pt x="437945" y="1237479"/>
                  <a:pt x="400956" y="1211159"/>
                  <a:pt x="398780" y="1153924"/>
                </a:cubicBezTo>
                <a:cubicBezTo>
                  <a:pt x="397228" y="1107708"/>
                  <a:pt x="392254" y="1067003"/>
                  <a:pt x="455041" y="1052922"/>
                </a:cubicBezTo>
                <a:cubicBezTo>
                  <a:pt x="481149" y="1047106"/>
                  <a:pt x="473687" y="1013747"/>
                  <a:pt x="458768" y="997218"/>
                </a:cubicBezTo>
                <a:cubicBezTo>
                  <a:pt x="432038" y="967837"/>
                  <a:pt x="409972" y="928661"/>
                  <a:pt x="363968" y="925907"/>
                </a:cubicBezTo>
                <a:cubicBezTo>
                  <a:pt x="335995" y="924071"/>
                  <a:pt x="314548" y="911826"/>
                  <a:pt x="292481" y="897749"/>
                </a:cubicBezTo>
                <a:cubicBezTo>
                  <a:pt x="276630" y="887646"/>
                  <a:pt x="257670" y="879078"/>
                  <a:pt x="259533" y="857348"/>
                </a:cubicBezTo>
                <a:cubicBezTo>
                  <a:pt x="261399" y="836535"/>
                  <a:pt x="279736" y="827966"/>
                  <a:pt x="298387" y="823681"/>
                </a:cubicBezTo>
                <a:cubicBezTo>
                  <a:pt x="360552" y="809909"/>
                  <a:pt x="418983" y="789708"/>
                  <a:pt x="470893" y="743493"/>
                </a:cubicBezTo>
                <a:cubicBezTo>
                  <a:pt x="436390" y="719007"/>
                  <a:pt x="403444" y="701256"/>
                  <a:pt x="377957" y="676463"/>
                </a:cubicBezTo>
                <a:cubicBezTo>
                  <a:pt x="316415" y="616477"/>
                  <a:pt x="837660" y="427634"/>
                  <a:pt x="863768" y="360299"/>
                </a:cubicBezTo>
                <a:cubicBezTo>
                  <a:pt x="871849" y="339488"/>
                  <a:pt x="899511" y="318064"/>
                  <a:pt x="922515" y="311942"/>
                </a:cubicBezTo>
                <a:cubicBezTo>
                  <a:pt x="1030367" y="283171"/>
                  <a:pt x="1123922" y="218591"/>
                  <a:pt x="1234265" y="194718"/>
                </a:cubicBezTo>
                <a:cubicBezTo>
                  <a:pt x="1338390" y="172070"/>
                  <a:pt x="1440960" y="141768"/>
                  <a:pt x="1555030" y="111776"/>
                </a:cubicBezTo>
                <a:cubicBezTo>
                  <a:pt x="1520063" y="74130"/>
                  <a:pt x="1471575" y="57526"/>
                  <a:pt x="1428216" y="3675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142007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0E3596DD-156A-473E-9BB3-C6A29F7574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2C46C4D6-C474-4E92-B52E-944C1118F7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962785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2B3BC1-5FB5-73A0-700F-2FEFA93E4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643467"/>
            <a:ext cx="3888526" cy="1800526"/>
          </a:xfrm>
        </p:spPr>
        <p:txBody>
          <a:bodyPr>
            <a:normAutofit/>
          </a:bodyPr>
          <a:lstStyle/>
          <a:p>
            <a:r>
              <a:rPr lang="en-US" sz="4100"/>
              <a:t>Conversion Formula &amp;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8">
                <a:extLst>
                  <a:ext uri="{FF2B5EF4-FFF2-40B4-BE49-F238E27FC236}">
                    <a16:creationId xmlns:a16="http://schemas.microsoft.com/office/drawing/2014/main" id="{3AAAE454-6A82-4151-4DC0-E36F3A2CDD0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2623381"/>
                <a:ext cx="5962785" cy="3553581"/>
              </a:xfrm>
            </p:spPr>
            <p:txBody>
              <a:bodyPr>
                <a:normAutofit/>
              </a:bodyPr>
              <a:lstStyle/>
              <a:p>
                <a:r>
                  <a:rPr lang="en-US" sz="2000" dirty="0"/>
                  <a:t> Convert 4.50 × 10²⁴ atoms of Zinc to moles</a:t>
                </a:r>
              </a:p>
              <a:p>
                <a:endParaRPr lang="en-US" sz="2000" dirty="0"/>
              </a:p>
              <a:p>
                <a:endParaRPr lang="en-US" sz="2000" dirty="0"/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000"/>
                        <m:t>moles</m:t>
                      </m:r>
                      <m:r>
                        <m:rPr>
                          <m:nor/>
                        </m:rPr>
                        <a:rPr lang="en-GB" sz="2000"/>
                        <m:t> </m:t>
                      </m:r>
                      <m:r>
                        <m:rPr>
                          <m:nor/>
                        </m:rPr>
                        <a:rPr lang="en-GB" sz="2000"/>
                        <m:t>of</m:t>
                      </m:r>
                      <m:r>
                        <m:rPr>
                          <m:nor/>
                        </m:rPr>
                        <a:rPr lang="en-GB" sz="2000"/>
                        <m:t> </m:t>
                      </m:r>
                      <m:r>
                        <m:rPr>
                          <m:nor/>
                        </m:rPr>
                        <a:rPr lang="en-GB" sz="2000"/>
                        <m:t>Zn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50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24</m:t>
                          </m:r>
                        </m:sup>
                      </m:sSup>
                      <m:r>
                        <m:rPr>
                          <m:nor/>
                        </m:rPr>
                        <a:rPr lang="en-GB" sz="2000"/>
                        <m:t> </m:t>
                      </m:r>
                      <m:r>
                        <m:rPr>
                          <m:nor/>
                        </m:rPr>
                        <a:rPr lang="en-GB" sz="2000"/>
                        <m:t>atoms</m:t>
                      </m:r>
                      <m:r>
                        <m:rPr>
                          <m:nor/>
                        </m:rPr>
                        <a:rPr lang="en-GB" sz="2000"/>
                        <m:t> </m:t>
                      </m:r>
                      <m:r>
                        <m:rPr>
                          <m:nor/>
                        </m:rPr>
                        <a:rPr lang="en-GB" sz="2000"/>
                        <m:t>Zn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nor/>
                            </m:rPr>
                            <a:rPr lang="en-GB" sz="2000"/>
                            <m:t> </m:t>
                          </m:r>
                          <m:r>
                            <m:rPr>
                              <m:nor/>
                            </m:rPr>
                            <a:rPr lang="en-GB" sz="2000"/>
                            <m:t>mole</m:t>
                          </m:r>
                          <m:r>
                            <m:rPr>
                              <m:nor/>
                            </m:rPr>
                            <a:rPr lang="en-GB" sz="2000"/>
                            <m:t> </m:t>
                          </m:r>
                          <m:r>
                            <m:rPr>
                              <m:nor/>
                            </m:rPr>
                            <a:rPr lang="en-GB" sz="2000"/>
                            <m:t>Zn</m:t>
                          </m:r>
                        </m:num>
                        <m:den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02</m:t>
                          </m:r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23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en-GB" sz="2000"/>
                            <m:t> </m:t>
                          </m:r>
                          <m:r>
                            <m:rPr>
                              <m:nor/>
                            </m:rPr>
                            <a:rPr lang="en-GB" sz="2000"/>
                            <m:t>atoms</m:t>
                          </m:r>
                          <m:r>
                            <m:rPr>
                              <m:nor/>
                            </m:rPr>
                            <a:rPr lang="en-GB" sz="2000"/>
                            <m:t> </m:t>
                          </m:r>
                          <m:r>
                            <m:rPr>
                              <m:nor/>
                            </m:rPr>
                            <a:rPr lang="en-GB" sz="2000"/>
                            <m:t>Zn</m:t>
                          </m:r>
                        </m:den>
                      </m:f>
                    </m:oMath>
                  </m:oMathPara>
                </a14:m>
                <a:br>
                  <a:rPr lang="en-GB" sz="2000" dirty="0"/>
                </a:br>
                <a:endParaRPr lang="en-US" sz="2000" dirty="0"/>
              </a:p>
              <a:p>
                <a:pPr marL="0" indent="0">
                  <a:buNone/>
                </a:pPr>
                <a:endParaRPr lang="en-US" sz="2000" dirty="0"/>
              </a:p>
            </p:txBody>
          </p:sp>
        </mc:Choice>
        <mc:Fallback xmlns="">
          <p:sp>
            <p:nvSpPr>
              <p:cNvPr id="9" name="Content Placeholder 8">
                <a:extLst>
                  <a:ext uri="{FF2B5EF4-FFF2-40B4-BE49-F238E27FC236}">
                    <a16:creationId xmlns:a16="http://schemas.microsoft.com/office/drawing/2014/main" id="{3AAAE454-6A82-4151-4DC0-E36F3A2CDD0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2623381"/>
                <a:ext cx="5962785" cy="3553581"/>
              </a:xfrm>
              <a:blipFill>
                <a:blip r:embed="rId2"/>
                <a:stretch>
                  <a:fillRect l="-920" t="-15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33EC970-BDA7-CE10-5E7B-D8FC6E555B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986" y="1069398"/>
            <a:ext cx="4747547" cy="4747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844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E3596DD-156A-473E-9BB3-C6A29F7574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2C46C4D6-C474-4E92-B52E-944C1118F7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962785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223403-0701-2C18-E0A2-1F6C178F7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643467"/>
            <a:ext cx="3888526" cy="1800526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kern="1200" dirty="0">
                <a:latin typeface="+mj-lt"/>
                <a:ea typeface="+mj-ea"/>
                <a:cs typeface="+mj-cs"/>
              </a:rPr>
              <a:t>Quick Practice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5D4C40-76B0-C79F-5A46-B0E04C3965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623381"/>
            <a:ext cx="3888528" cy="3553581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000" kern="1200" dirty="0">
                <a:latin typeface="+mn-lt"/>
                <a:ea typeface="+mn-ea"/>
                <a:cs typeface="+mn-cs"/>
              </a:rPr>
              <a:t>How many atoms in 2.5 moles of Carbon?</a:t>
            </a:r>
          </a:p>
        </p:txBody>
      </p:sp>
      <p:pic>
        <p:nvPicPr>
          <p:cNvPr id="7" name="Graphic 6" descr="Atom">
            <a:extLst>
              <a:ext uri="{FF2B5EF4-FFF2-40B4-BE49-F238E27FC236}">
                <a16:creationId xmlns:a16="http://schemas.microsoft.com/office/drawing/2014/main" id="{66E017D6-C6DD-2E68-9AD8-5C13202FB7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00986" y="1069398"/>
            <a:ext cx="4747547" cy="4747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9725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73" name="Rectangle 1072">
            <a:extLst>
              <a:ext uri="{FF2B5EF4-FFF2-40B4-BE49-F238E27FC236}">
                <a16:creationId xmlns:a16="http://schemas.microsoft.com/office/drawing/2014/main" id="{352BEC0E-22F8-46D0-9632-375DB541B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B09B71-7674-1F10-49FB-49E0763FA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sz="5400"/>
              <a:t>Real-World Connection</a:t>
            </a:r>
          </a:p>
        </p:txBody>
      </p:sp>
      <p:sp>
        <p:nvSpPr>
          <p:cNvPr id="1059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787AE7-ECA7-8920-5329-5B751D0300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06624"/>
            <a:ext cx="6894576" cy="3483864"/>
          </a:xfrm>
        </p:spPr>
        <p:txBody>
          <a:bodyPr>
            <a:normAutofit/>
          </a:bodyPr>
          <a:lstStyle/>
          <a:p>
            <a:r>
              <a:rPr lang="en-US" sz="2200" dirty="0"/>
              <a:t>Why do pharmaceutical companies in the UAE use moles instead of grams for medicines?</a:t>
            </a:r>
          </a:p>
          <a:p>
            <a:endParaRPr lang="en-US" sz="2200" dirty="0"/>
          </a:p>
          <a:p>
            <a:r>
              <a:rPr lang="en-US" sz="2200" dirty="0"/>
              <a:t>Precision saves lives. Moles ensure each molecule interacts correctly in your body.</a:t>
            </a:r>
          </a:p>
          <a:p>
            <a:endParaRPr lang="en-US" sz="2200" dirty="0"/>
          </a:p>
          <a:p>
            <a:r>
              <a:rPr lang="en-US" sz="2200" dirty="0"/>
              <a:t>Moles ensure exact molecule counts for cellular receptors.</a:t>
            </a:r>
          </a:p>
        </p:txBody>
      </p:sp>
      <p:pic>
        <p:nvPicPr>
          <p:cNvPr id="1030" name="Picture 6" descr="Signaling Molecules and Cellular Receptors – Biology Part I">
            <a:extLst>
              <a:ext uri="{FF2B5EF4-FFF2-40B4-BE49-F238E27FC236}">
                <a16:creationId xmlns:a16="http://schemas.microsoft.com/office/drawing/2014/main" id="{3D4DAAB8-C690-C314-2378-EC727C42D8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6150" y="329183"/>
            <a:ext cx="3629596" cy="3429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Lab Technician Conducts a DNA Test ...">
            <a:extLst>
              <a:ext uri="{FF2B5EF4-FFF2-40B4-BE49-F238E27FC236}">
                <a16:creationId xmlns:a16="http://schemas.microsoft.com/office/drawing/2014/main" id="{43C65C38-021E-67FE-9251-08A855ADB0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26" r="-2" b="-2"/>
          <a:stretch>
            <a:fillRect/>
          </a:stretch>
        </p:blipFill>
        <p:spPr bwMode="auto">
          <a:xfrm>
            <a:off x="8352957" y="4079193"/>
            <a:ext cx="3017693" cy="2176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9149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407C8D-3E2D-18FA-BCBC-0826659B9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Summary &amp; Close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A3A3200A-C971-FF3C-82CC-78CC10CFC82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119649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24378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299</Words>
  <Application>Microsoft Office PowerPoint</Application>
  <PresentationFormat>Widescreen</PresentationFormat>
  <Paragraphs>49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Aptos</vt:lpstr>
      <vt:lpstr>Aptos Display</vt:lpstr>
      <vt:lpstr>Arial</vt:lpstr>
      <vt:lpstr>Calibri</vt:lpstr>
      <vt:lpstr>Cambria Math</vt:lpstr>
      <vt:lpstr>Office Theme</vt:lpstr>
      <vt:lpstr>بسم الله الرحمن الرحيم</vt:lpstr>
      <vt:lpstr>Learning Objectives</vt:lpstr>
      <vt:lpstr>Everyday Counting Units</vt:lpstr>
      <vt:lpstr>Why We Need the Mole   </vt:lpstr>
      <vt:lpstr>Introducing Avogadro’s Number</vt:lpstr>
      <vt:lpstr>Explore: Mass vs. Particle Count</vt:lpstr>
      <vt:lpstr>Conversion Formula &amp; Example</vt:lpstr>
      <vt:lpstr>Quick Practice</vt:lpstr>
      <vt:lpstr>Real-World Connection</vt:lpstr>
      <vt:lpstr>Summary &amp; Close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Abdulrahman Mudheb Saleh Al Babakri (Miral Experiences)</dc:creator>
  <cp:lastModifiedBy>Abdulrahman Mudheb Saleh Al Babakri (Miral Experiences)</cp:lastModifiedBy>
  <cp:revision>1</cp:revision>
  <dcterms:created xsi:type="dcterms:W3CDTF">2026-02-05T17:37:24Z</dcterms:created>
  <dcterms:modified xsi:type="dcterms:W3CDTF">2026-02-05T20:44:49Z</dcterms:modified>
</cp:coreProperties>
</file>